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4" r:id="rId3"/>
    <p:sldId id="258" r:id="rId4"/>
    <p:sldId id="262" r:id="rId5"/>
    <p:sldId id="296" r:id="rId6"/>
    <p:sldId id="264" r:id="rId7"/>
    <p:sldId id="275" r:id="rId8"/>
    <p:sldId id="283" r:id="rId9"/>
    <p:sldId id="276" r:id="rId10"/>
    <p:sldId id="282" r:id="rId11"/>
    <p:sldId id="280" r:id="rId12"/>
    <p:sldId id="285" r:id="rId13"/>
    <p:sldId id="289" r:id="rId14"/>
    <p:sldId id="298" r:id="rId15"/>
    <p:sldId id="290" r:id="rId16"/>
    <p:sldId id="291" r:id="rId17"/>
    <p:sldId id="294" r:id="rId18"/>
    <p:sldId id="268" r:id="rId19"/>
    <p:sldId id="279" r:id="rId20"/>
    <p:sldId id="299" r:id="rId21"/>
    <p:sldId id="277" r:id="rId22"/>
    <p:sldId id="292" r:id="rId23"/>
    <p:sldId id="281" r:id="rId24"/>
    <p:sldId id="266" r:id="rId25"/>
    <p:sldId id="265" r:id="rId26"/>
    <p:sldId id="267" r:id="rId27"/>
    <p:sldId id="278" r:id="rId28"/>
    <p:sldId id="288" r:id="rId29"/>
    <p:sldId id="30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27" autoAdjust="0"/>
  </p:normalViewPr>
  <p:slideViewPr>
    <p:cSldViewPr snapToGrid="0">
      <p:cViewPr varScale="1">
        <p:scale>
          <a:sx n="66" d="100"/>
          <a:sy n="66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 Mai" userId="a8c6d5392ab27f7e" providerId="LiveId" clId="{D393160B-DEA7-49FE-873D-ECAB2D383FC1}"/>
    <pc:docChg chg="custSel modSld">
      <pc:chgData name="Thanh Mai" userId="a8c6d5392ab27f7e" providerId="LiveId" clId="{D393160B-DEA7-49FE-873D-ECAB2D383FC1}" dt="2020-04-07T13:37:50.944" v="0" actId="478"/>
      <pc:docMkLst>
        <pc:docMk/>
      </pc:docMkLst>
      <pc:sldChg chg="delSp mod delAnim">
        <pc:chgData name="Thanh Mai" userId="a8c6d5392ab27f7e" providerId="LiveId" clId="{D393160B-DEA7-49FE-873D-ECAB2D383FC1}" dt="2020-04-07T13:37:50.944" v="0" actId="478"/>
        <pc:sldMkLst>
          <pc:docMk/>
          <pc:sldMk cId="743474223" sldId="257"/>
        </pc:sldMkLst>
        <pc:picChg chg="del">
          <ac:chgData name="Thanh Mai" userId="a8c6d5392ab27f7e" providerId="LiveId" clId="{D393160B-DEA7-49FE-873D-ECAB2D383FC1}" dt="2020-04-07T13:37:50.944" v="0" actId="478"/>
          <ac:picMkLst>
            <pc:docMk/>
            <pc:sldMk cId="743474223" sldId="257"/>
            <ac:picMk id="27" creationId="{1CDB6B78-6E26-4C62-9C72-422A650999B2}"/>
          </ac:picMkLst>
        </pc:picChg>
      </pc:sldChg>
    </pc:docChg>
  </pc:docChgLst>
  <pc:docChgLst>
    <pc:chgData name="Thanh Mai" userId="a8c6d5392ab27f7e" providerId="LiveId" clId="{D3549754-7444-4DD5-9B2A-3015E5E5E11F}"/>
    <pc:docChg chg="undo custSel addSld delSld modSld">
      <pc:chgData name="Thanh Mai" userId="a8c6d5392ab27f7e" providerId="LiveId" clId="{D3549754-7444-4DD5-9B2A-3015E5E5E11F}" dt="2020-03-17T13:32:55.375" v="2917"/>
      <pc:docMkLst>
        <pc:docMk/>
      </pc:docMkLst>
      <pc:sldChg chg="modSp mod">
        <pc:chgData name="Thanh Mai" userId="a8c6d5392ab27f7e" providerId="LiveId" clId="{D3549754-7444-4DD5-9B2A-3015E5E5E11F}" dt="2020-03-17T09:04:03.847" v="1" actId="20577"/>
        <pc:sldMkLst>
          <pc:docMk/>
          <pc:sldMk cId="3868116516" sldId="256"/>
        </pc:sldMkLst>
        <pc:spChg chg="mod">
          <ac:chgData name="Thanh Mai" userId="a8c6d5392ab27f7e" providerId="LiveId" clId="{D3549754-7444-4DD5-9B2A-3015E5E5E11F}" dt="2020-03-17T09:04:03.847" v="1" actId="20577"/>
          <ac:spMkLst>
            <pc:docMk/>
            <pc:sldMk cId="3868116516" sldId="256"/>
            <ac:spMk id="4" creationId="{00000000-0000-0000-0000-000000000000}"/>
          </ac:spMkLst>
        </pc:spChg>
      </pc:sldChg>
      <pc:sldChg chg="addSp delSp modSp mod delAnim modAnim">
        <pc:chgData name="Thanh Mai" userId="a8c6d5392ab27f7e" providerId="LiveId" clId="{D3549754-7444-4DD5-9B2A-3015E5E5E11F}" dt="2020-03-17T13:22:56.590" v="2844"/>
        <pc:sldMkLst>
          <pc:docMk/>
          <pc:sldMk cId="743474223" sldId="257"/>
        </pc:sldMkLst>
        <pc:spChg chg="mod">
          <ac:chgData name="Thanh Mai" userId="a8c6d5392ab27f7e" providerId="LiveId" clId="{D3549754-7444-4DD5-9B2A-3015E5E5E11F}" dt="2020-03-17T09:25:46.662" v="206" actId="1076"/>
          <ac:spMkLst>
            <pc:docMk/>
            <pc:sldMk cId="743474223" sldId="257"/>
            <ac:spMk id="2" creationId="{00000000-0000-0000-0000-000000000000}"/>
          </ac:spMkLst>
        </pc:spChg>
        <pc:spChg chg="add del mod">
          <ac:chgData name="Thanh Mai" userId="a8c6d5392ab27f7e" providerId="LiveId" clId="{D3549754-7444-4DD5-9B2A-3015E5E5E11F}" dt="2020-03-17T09:23:07.699" v="194"/>
          <ac:spMkLst>
            <pc:docMk/>
            <pc:sldMk cId="743474223" sldId="257"/>
            <ac:spMk id="3" creationId="{9FE979A5-6035-4300-9CE3-DDC6B68847C8}"/>
          </ac:spMkLst>
        </pc:spChg>
        <pc:spChg chg="del">
          <ac:chgData name="Thanh Mai" userId="a8c6d5392ab27f7e" providerId="LiveId" clId="{D3549754-7444-4DD5-9B2A-3015E5E5E11F}" dt="2020-03-17T09:22:31.596" v="187" actId="478"/>
          <ac:spMkLst>
            <pc:docMk/>
            <pc:sldMk cId="743474223" sldId="257"/>
            <ac:spMk id="31" creationId="{00000000-0000-0000-0000-000000000000}"/>
          </ac:spMkLst>
        </pc:spChg>
        <pc:spChg chg="del">
          <ac:chgData name="Thanh Mai" userId="a8c6d5392ab27f7e" providerId="LiveId" clId="{D3549754-7444-4DD5-9B2A-3015E5E5E11F}" dt="2020-03-17T09:22:16.540" v="178" actId="478"/>
          <ac:spMkLst>
            <pc:docMk/>
            <pc:sldMk cId="743474223" sldId="257"/>
            <ac:spMk id="33" creationId="{00000000-0000-0000-0000-000000000000}"/>
          </ac:spMkLst>
        </pc:spChg>
        <pc:spChg chg="del mod">
          <ac:chgData name="Thanh Mai" userId="a8c6d5392ab27f7e" providerId="LiveId" clId="{D3549754-7444-4DD5-9B2A-3015E5E5E11F}" dt="2020-03-17T09:22:23.137" v="182" actId="478"/>
          <ac:spMkLst>
            <pc:docMk/>
            <pc:sldMk cId="743474223" sldId="257"/>
            <ac:spMk id="34" creationId="{00000000-0000-0000-0000-000000000000}"/>
          </ac:spMkLst>
        </pc:spChg>
        <pc:spChg chg="del">
          <ac:chgData name="Thanh Mai" userId="a8c6d5392ab27f7e" providerId="LiveId" clId="{D3549754-7444-4DD5-9B2A-3015E5E5E11F}" dt="2020-03-17T09:22:26.507" v="184" actId="478"/>
          <ac:spMkLst>
            <pc:docMk/>
            <pc:sldMk cId="743474223" sldId="257"/>
            <ac:spMk id="35" creationId="{00000000-0000-0000-0000-000000000000}"/>
          </ac:spMkLst>
        </pc:spChg>
        <pc:spChg chg="del">
          <ac:chgData name="Thanh Mai" userId="a8c6d5392ab27f7e" providerId="LiveId" clId="{D3549754-7444-4DD5-9B2A-3015E5E5E11F}" dt="2020-03-17T09:05:14.097" v="140" actId="478"/>
          <ac:spMkLst>
            <pc:docMk/>
            <pc:sldMk cId="743474223" sldId="257"/>
            <ac:spMk id="43" creationId="{00000000-0000-0000-0000-000000000000}"/>
          </ac:spMkLst>
        </pc:spChg>
        <pc:spChg chg="mod">
          <ac:chgData name="Thanh Mai" userId="a8c6d5392ab27f7e" providerId="LiveId" clId="{D3549754-7444-4DD5-9B2A-3015E5E5E11F}" dt="2020-03-17T09:30:21.356" v="286" actId="1076"/>
          <ac:spMkLst>
            <pc:docMk/>
            <pc:sldMk cId="743474223" sldId="257"/>
            <ac:spMk id="48" creationId="{00000000-0000-0000-0000-000000000000}"/>
          </ac:spMkLst>
        </pc:spChg>
        <pc:spChg chg="del">
          <ac:chgData name="Thanh Mai" userId="a8c6d5392ab27f7e" providerId="LiveId" clId="{D3549754-7444-4DD5-9B2A-3015E5E5E11F}" dt="2020-03-17T09:24:02.980" v="196" actId="478"/>
          <ac:spMkLst>
            <pc:docMk/>
            <pc:sldMk cId="743474223" sldId="257"/>
            <ac:spMk id="51" creationId="{00000000-0000-0000-0000-000000000000}"/>
          </ac:spMkLst>
        </pc:spChg>
        <pc:graphicFrameChg chg="del">
          <ac:chgData name="Thanh Mai" userId="a8c6d5392ab27f7e" providerId="LiveId" clId="{D3549754-7444-4DD5-9B2A-3015E5E5E11F}" dt="2020-03-17T09:22:29.749" v="186" actId="478"/>
          <ac:graphicFrameMkLst>
            <pc:docMk/>
            <pc:sldMk cId="743474223" sldId="257"/>
            <ac:graphicFrameMk id="22" creationId="{00000000-0000-0000-0000-000000000000}"/>
          </ac:graphicFrameMkLst>
        </pc:graphicFrameChg>
        <pc:graphicFrameChg chg="del">
          <ac:chgData name="Thanh Mai" userId="a8c6d5392ab27f7e" providerId="LiveId" clId="{D3549754-7444-4DD5-9B2A-3015E5E5E11F}" dt="2020-03-17T09:22:02.263" v="175" actId="478"/>
          <ac:graphicFrameMkLst>
            <pc:docMk/>
            <pc:sldMk cId="743474223" sldId="257"/>
            <ac:graphicFrameMk id="23" creationId="{00000000-0000-0000-0000-000000000000}"/>
          </ac:graphicFrameMkLst>
        </pc:graphicFrameChg>
        <pc:graphicFrameChg chg="del mod">
          <ac:chgData name="Thanh Mai" userId="a8c6d5392ab27f7e" providerId="LiveId" clId="{D3549754-7444-4DD5-9B2A-3015E5E5E11F}" dt="2020-03-17T09:22:18.086" v="179" actId="478"/>
          <ac:graphicFrameMkLst>
            <pc:docMk/>
            <pc:sldMk cId="743474223" sldId="257"/>
            <ac:graphicFrameMk id="24" creationId="{00000000-0000-0000-0000-000000000000}"/>
          </ac:graphicFrameMkLst>
        </pc:graphicFrameChg>
        <pc:graphicFrameChg chg="del">
          <ac:chgData name="Thanh Mai" userId="a8c6d5392ab27f7e" providerId="LiveId" clId="{D3549754-7444-4DD5-9B2A-3015E5E5E11F}" dt="2020-03-17T09:22:28.181" v="185" actId="478"/>
          <ac:graphicFrameMkLst>
            <pc:docMk/>
            <pc:sldMk cId="743474223" sldId="257"/>
            <ac:graphicFrameMk id="25" creationId="{00000000-0000-0000-0000-000000000000}"/>
          </ac:graphicFrameMkLst>
        </pc:graphicFrameChg>
        <pc:graphicFrameChg chg="del">
          <ac:chgData name="Thanh Mai" userId="a8c6d5392ab27f7e" providerId="LiveId" clId="{D3549754-7444-4DD5-9B2A-3015E5E5E11F}" dt="2020-03-17T09:21:57.221" v="173" actId="478"/>
          <ac:graphicFrameMkLst>
            <pc:docMk/>
            <pc:sldMk cId="743474223" sldId="257"/>
            <ac:graphicFrameMk id="26" creationId="{00000000-0000-0000-0000-000000000000}"/>
          </ac:graphicFrameMkLst>
        </pc:graphicFrameChg>
        <pc:graphicFrameChg chg="del">
          <ac:chgData name="Thanh Mai" userId="a8c6d5392ab27f7e" providerId="LiveId" clId="{D3549754-7444-4DD5-9B2A-3015E5E5E11F}" dt="2020-03-17T09:22:35.620" v="188" actId="478"/>
          <ac:graphicFrameMkLst>
            <pc:docMk/>
            <pc:sldMk cId="743474223" sldId="257"/>
            <ac:graphicFrameMk id="49" creationId="{00000000-0000-0000-0000-000000000000}"/>
          </ac:graphicFrameMkLst>
        </pc:graphicFrameChg>
        <pc:picChg chg="add del mod">
          <ac:chgData name="Thanh Mai" userId="a8c6d5392ab27f7e" providerId="LiveId" clId="{D3549754-7444-4DD5-9B2A-3015E5E5E11F}" dt="2020-03-17T09:36:39.928" v="299" actId="478"/>
          <ac:picMkLst>
            <pc:docMk/>
            <pc:sldMk cId="743474223" sldId="257"/>
            <ac:picMk id="4" creationId="{4D286B8D-2587-4123-AA50-D858838DB19E}"/>
          </ac:picMkLst>
        </pc:picChg>
        <pc:picChg chg="del">
          <ac:chgData name="Thanh Mai" userId="a8c6d5392ab27f7e" providerId="LiveId" clId="{D3549754-7444-4DD5-9B2A-3015E5E5E11F}" dt="2020-03-17T09:21:53.188" v="171" actId="478"/>
          <ac:picMkLst>
            <pc:docMk/>
            <pc:sldMk cId="743474223" sldId="257"/>
            <ac:picMk id="21" creationId="{00000000-0000-0000-0000-000000000000}"/>
          </ac:picMkLst>
        </pc:picChg>
        <pc:picChg chg="add mod">
          <ac:chgData name="Thanh Mai" userId="a8c6d5392ab27f7e" providerId="LiveId" clId="{D3549754-7444-4DD5-9B2A-3015E5E5E11F}" dt="2020-03-17T09:36:59.898" v="303" actId="1076"/>
          <ac:picMkLst>
            <pc:docMk/>
            <pc:sldMk cId="743474223" sldId="257"/>
            <ac:picMk id="27" creationId="{1CDB6B78-6E26-4C62-9C72-422A650999B2}"/>
          </ac:picMkLst>
        </pc:picChg>
        <pc:cxnChg chg="del mod">
          <ac:chgData name="Thanh Mai" userId="a8c6d5392ab27f7e" providerId="LiveId" clId="{D3549754-7444-4DD5-9B2A-3015E5E5E11F}" dt="2020-03-17T09:21:55.956" v="172" actId="478"/>
          <ac:cxnSpMkLst>
            <pc:docMk/>
            <pc:sldMk cId="743474223" sldId="257"/>
            <ac:cxnSpMk id="37" creationId="{00000000-0000-0000-0000-000000000000}"/>
          </ac:cxnSpMkLst>
        </pc:cxnChg>
        <pc:cxnChg chg="del">
          <ac:chgData name="Thanh Mai" userId="a8c6d5392ab27f7e" providerId="LiveId" clId="{D3549754-7444-4DD5-9B2A-3015E5E5E11F}" dt="2020-03-17T09:22:25.061" v="183" actId="478"/>
          <ac:cxnSpMkLst>
            <pc:docMk/>
            <pc:sldMk cId="743474223" sldId="257"/>
            <ac:cxnSpMk id="38" creationId="{00000000-0000-0000-0000-000000000000}"/>
          </ac:cxnSpMkLst>
        </pc:cxnChg>
        <pc:cxnChg chg="del mod">
          <ac:chgData name="Thanh Mai" userId="a8c6d5392ab27f7e" providerId="LiveId" clId="{D3549754-7444-4DD5-9B2A-3015E5E5E11F}" dt="2020-03-17T09:22:19.932" v="180" actId="478"/>
          <ac:cxnSpMkLst>
            <pc:docMk/>
            <pc:sldMk cId="743474223" sldId="257"/>
            <ac:cxnSpMk id="40" creationId="{00000000-0000-0000-0000-000000000000}"/>
          </ac:cxnSpMkLst>
        </pc:cxnChg>
        <pc:cxnChg chg="del mod">
          <ac:chgData name="Thanh Mai" userId="a8c6d5392ab27f7e" providerId="LiveId" clId="{D3549754-7444-4DD5-9B2A-3015E5E5E11F}" dt="2020-03-17T09:21:59.652" v="174" actId="478"/>
          <ac:cxnSpMkLst>
            <pc:docMk/>
            <pc:sldMk cId="743474223" sldId="257"/>
            <ac:cxnSpMk id="41" creationId="{00000000-0000-0000-0000-000000000000}"/>
          </ac:cxnSpMkLst>
        </pc:cxnChg>
      </pc:sldChg>
      <pc:sldChg chg="modSp add mod">
        <pc:chgData name="Thanh Mai" userId="a8c6d5392ab27f7e" providerId="LiveId" clId="{D3549754-7444-4DD5-9B2A-3015E5E5E11F}" dt="2020-03-17T09:43:29.344" v="340" actId="20577"/>
        <pc:sldMkLst>
          <pc:docMk/>
          <pc:sldMk cId="0" sldId="258"/>
        </pc:sldMkLst>
        <pc:spChg chg="mod">
          <ac:chgData name="Thanh Mai" userId="a8c6d5392ab27f7e" providerId="LiveId" clId="{D3549754-7444-4DD5-9B2A-3015E5E5E11F}" dt="2020-03-17T09:41:58.952" v="336" actId="1076"/>
          <ac:spMkLst>
            <pc:docMk/>
            <pc:sldMk cId="0" sldId="258"/>
            <ac:spMk id="4141" creationId="{1FC6E3DA-EF69-4AF9-A8FF-A6701FEAF0D6}"/>
          </ac:spMkLst>
        </pc:spChg>
        <pc:spChg chg="mod">
          <ac:chgData name="Thanh Mai" userId="a8c6d5392ab27f7e" providerId="LiveId" clId="{D3549754-7444-4DD5-9B2A-3015E5E5E11F}" dt="2020-03-17T09:39:51.758" v="322" actId="207"/>
          <ac:spMkLst>
            <pc:docMk/>
            <pc:sldMk cId="0" sldId="258"/>
            <ac:spMk id="4142" creationId="{8A185C80-A67A-4A85-A376-14F2EB263130}"/>
          </ac:spMkLst>
        </pc:spChg>
        <pc:spChg chg="mod">
          <ac:chgData name="Thanh Mai" userId="a8c6d5392ab27f7e" providerId="LiveId" clId="{D3549754-7444-4DD5-9B2A-3015E5E5E11F}" dt="2020-03-17T09:40:02.995" v="323" actId="207"/>
          <ac:spMkLst>
            <pc:docMk/>
            <pc:sldMk cId="0" sldId="258"/>
            <ac:spMk id="4143" creationId="{601609FE-C487-486D-8A42-D6021D3605D4}"/>
          </ac:spMkLst>
        </pc:spChg>
        <pc:spChg chg="mod">
          <ac:chgData name="Thanh Mai" userId="a8c6d5392ab27f7e" providerId="LiveId" clId="{D3549754-7444-4DD5-9B2A-3015E5E5E11F}" dt="2020-03-17T09:40:21.812" v="328" actId="1076"/>
          <ac:spMkLst>
            <pc:docMk/>
            <pc:sldMk cId="0" sldId="258"/>
            <ac:spMk id="4154" creationId="{AF422569-4E80-4EA5-B0EC-0582FE6B0461}"/>
          </ac:spMkLst>
        </pc:spChg>
        <pc:spChg chg="mod">
          <ac:chgData name="Thanh Mai" userId="a8c6d5392ab27f7e" providerId="LiveId" clId="{D3549754-7444-4DD5-9B2A-3015E5E5E11F}" dt="2020-03-17T09:40:37.939" v="330" actId="1076"/>
          <ac:spMkLst>
            <pc:docMk/>
            <pc:sldMk cId="0" sldId="258"/>
            <ac:spMk id="4156" creationId="{22FAC149-17E3-4CD9-B2C1-F6782DAE07DC}"/>
          </ac:spMkLst>
        </pc:spChg>
        <pc:spChg chg="mod">
          <ac:chgData name="Thanh Mai" userId="a8c6d5392ab27f7e" providerId="LiveId" clId="{D3549754-7444-4DD5-9B2A-3015E5E5E11F}" dt="2020-03-17T09:43:29.344" v="340" actId="20577"/>
          <ac:spMkLst>
            <pc:docMk/>
            <pc:sldMk cId="0" sldId="258"/>
            <ac:spMk id="4157" creationId="{CE0A4C0F-ADE2-4FDA-B44D-0CA09B0B9F96}"/>
          </ac:spMkLst>
        </pc:spChg>
        <pc:spChg chg="mod">
          <ac:chgData name="Thanh Mai" userId="a8c6d5392ab27f7e" providerId="LiveId" clId="{D3549754-7444-4DD5-9B2A-3015E5E5E11F}" dt="2020-03-17T09:39:02.799" v="317" actId="14100"/>
          <ac:spMkLst>
            <pc:docMk/>
            <pc:sldMk cId="0" sldId="258"/>
            <ac:spMk id="4158" creationId="{E0EBBD04-8BE8-44D4-A2ED-2BEFB6CD32AF}"/>
          </ac:spMkLst>
        </pc:spChg>
      </pc:sldChg>
      <pc:sldChg chg="del">
        <pc:chgData name="Thanh Mai" userId="a8c6d5392ab27f7e" providerId="LiveId" clId="{D3549754-7444-4DD5-9B2A-3015E5E5E11F}" dt="2020-03-17T09:37:38.133" v="305" actId="47"/>
        <pc:sldMkLst>
          <pc:docMk/>
          <pc:sldMk cId="3175747842" sldId="258"/>
        </pc:sldMkLst>
      </pc:sldChg>
      <pc:sldChg chg="del">
        <pc:chgData name="Thanh Mai" userId="a8c6d5392ab27f7e" providerId="LiveId" clId="{D3549754-7444-4DD5-9B2A-3015E5E5E11F}" dt="2020-03-17T09:37:47.682" v="308" actId="2696"/>
        <pc:sldMkLst>
          <pc:docMk/>
          <pc:sldMk cId="2599149100" sldId="259"/>
        </pc:sldMkLst>
      </pc:sldChg>
      <pc:sldChg chg="addSp delSp modSp mod modAnim">
        <pc:chgData name="Thanh Mai" userId="a8c6d5392ab27f7e" providerId="LiveId" clId="{D3549754-7444-4DD5-9B2A-3015E5E5E11F}" dt="2020-03-17T13:24:11.905" v="2861"/>
        <pc:sldMkLst>
          <pc:docMk/>
          <pc:sldMk cId="65878844" sldId="260"/>
        </pc:sldMkLst>
        <pc:spChg chg="add">
          <ac:chgData name="Thanh Mai" userId="a8c6d5392ab27f7e" providerId="LiveId" clId="{D3549754-7444-4DD5-9B2A-3015E5E5E11F}" dt="2020-03-17T09:43:07.560" v="337"/>
          <ac:spMkLst>
            <pc:docMk/>
            <pc:sldMk cId="65878844" sldId="260"/>
            <ac:spMk id="2" creationId="{15C90AAE-12AC-4A76-9569-1771A4BB77F6}"/>
          </ac:spMkLst>
        </pc:spChg>
        <pc:spChg chg="add mod">
          <ac:chgData name="Thanh Mai" userId="a8c6d5392ab27f7e" providerId="LiveId" clId="{D3549754-7444-4DD5-9B2A-3015E5E5E11F}" dt="2020-03-17T09:47:35.823" v="594" actId="255"/>
          <ac:spMkLst>
            <pc:docMk/>
            <pc:sldMk cId="65878844" sldId="260"/>
            <ac:spMk id="3" creationId="{ACC2CB51-A32D-4BCE-A17C-888515CB9A40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4" creationId="{3FADE5AE-D286-4638-8D0B-BF0DD5D1DD5E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5" creationId="{7C426FF3-F092-40F7-9DB7-500CF5D313D2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6" creationId="{0962CD50-0EC5-4F57-AA1B-9F835A6FAF7A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7" creationId="{31E5B0F8-E24A-4B67-91F2-9E63F9CD3D11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8" creationId="{06B4DD76-B5F8-44D0-8A29-087CE30A48D2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9" creationId="{02BE9A57-41BA-4876-A3BF-732A4FBB0E5F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0" creationId="{A6EB208B-CE67-42DF-B794-0094B11ED3F0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1" creationId="{41D06E03-0DFD-4220-802E-6C35DE755307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2" creationId="{A33212BB-C923-4B9E-BA2B-DD78282A8D35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3" creationId="{D49C58D8-5BA9-476B-9215-E4BFB74DDADB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4" creationId="{6BCA2D91-55FF-457D-816D-9B7DB1309443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5" creationId="{FA0D733C-5D54-4F06-87A6-EF9EBF9323D5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6" creationId="{F62E6DF0-79AC-48E1-A2E6-4830D41B9C8B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7" creationId="{AB17E47F-AF26-4D0C-B01E-875D788C1DD4}"/>
          </ac:spMkLst>
        </pc:spChg>
        <pc:spChg chg="add del mod">
          <ac:chgData name="Thanh Mai" userId="a8c6d5392ab27f7e" providerId="LiveId" clId="{D3549754-7444-4DD5-9B2A-3015E5E5E11F}" dt="2020-03-17T09:45:32.903" v="517" actId="478"/>
          <ac:spMkLst>
            <pc:docMk/>
            <pc:sldMk cId="65878844" sldId="260"/>
            <ac:spMk id="18" creationId="{3613967E-16F0-4345-A1CD-2D871620B7FE}"/>
          </ac:spMkLst>
        </pc:spChg>
        <pc:spChg chg="add mod">
          <ac:chgData name="Thanh Mai" userId="a8c6d5392ab27f7e" providerId="LiveId" clId="{D3549754-7444-4DD5-9B2A-3015E5E5E11F}" dt="2020-03-17T09:43:55.390" v="347" actId="20577"/>
          <ac:spMkLst>
            <pc:docMk/>
            <pc:sldMk cId="65878844" sldId="260"/>
            <ac:spMk id="19" creationId="{6B91BAF8-F373-4A54-996A-A673F1B85758}"/>
          </ac:spMkLst>
        </pc:spChg>
        <pc:spChg chg="add del">
          <ac:chgData name="Thanh Mai" userId="a8c6d5392ab27f7e" providerId="LiveId" clId="{D3549754-7444-4DD5-9B2A-3015E5E5E11F}" dt="2020-03-17T09:44:01.878" v="348" actId="478"/>
          <ac:spMkLst>
            <pc:docMk/>
            <pc:sldMk cId="65878844" sldId="260"/>
            <ac:spMk id="20" creationId="{3F2B53B7-D068-466C-B1D7-E270D1724F51}"/>
          </ac:spMkLst>
        </pc:spChg>
        <pc:spChg chg="add mod">
          <ac:chgData name="Thanh Mai" userId="a8c6d5392ab27f7e" providerId="LiveId" clId="{D3549754-7444-4DD5-9B2A-3015E5E5E11F}" dt="2020-03-17T09:47:02.163" v="589" actId="1076"/>
          <ac:spMkLst>
            <pc:docMk/>
            <pc:sldMk cId="65878844" sldId="260"/>
            <ac:spMk id="21" creationId="{E11106A7-E5A8-42E5-8874-7471E54DF281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2" creationId="{5DDE7FE4-C4E7-48F3-A38A-6BD8C195948B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3" creationId="{1893B88A-054F-43FB-8635-DE969263F9C3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4" creationId="{B2FC1AA6-724F-49CA-B604-E646F04EF6EB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5" creationId="{5E1DB42F-F796-4F18-BF76-7D2FDF2F5AD7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6" creationId="{5D290DF0-87BF-4790-A477-532E2A022C9B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7" creationId="{8C0F39A6-3F47-4CC9-ADC7-D844F490D9CA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8" creationId="{C36C5ADA-A5C3-40E2-BE17-23C8D1C21776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29" creationId="{AD3FBBC4-8543-4BEC-8A97-6A0E1769BBD6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30" creationId="{B59CC3BE-55C1-485A-A613-A8DC34596FA6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31" creationId="{5FA1ECD9-1949-47CF-AABB-7756409E489D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32" creationId="{30CE3CFC-4B85-4F2F-A2C3-14D5EDDF6776}"/>
          </ac:spMkLst>
        </pc:spChg>
        <pc:spChg chg="add mod">
          <ac:chgData name="Thanh Mai" userId="a8c6d5392ab27f7e" providerId="LiveId" clId="{D3549754-7444-4DD5-9B2A-3015E5E5E11F}" dt="2020-03-17T09:45:57.524" v="584" actId="207"/>
          <ac:spMkLst>
            <pc:docMk/>
            <pc:sldMk cId="65878844" sldId="260"/>
            <ac:spMk id="33" creationId="{D6210B66-FBAB-4F88-B62F-40E7203F7755}"/>
          </ac:spMkLst>
        </pc:spChg>
        <pc:spChg chg="add mod">
          <ac:chgData name="Thanh Mai" userId="a8c6d5392ab27f7e" providerId="LiveId" clId="{D3549754-7444-4DD5-9B2A-3015E5E5E11F}" dt="2020-03-17T09:47:17.144" v="590" actId="1076"/>
          <ac:spMkLst>
            <pc:docMk/>
            <pc:sldMk cId="65878844" sldId="260"/>
            <ac:spMk id="34" creationId="{55553CB7-1BBF-468F-A613-1FC6B4E9E3DC}"/>
          </ac:spMkLst>
        </pc:spChg>
        <pc:spChg chg="add mod">
          <ac:chgData name="Thanh Mai" userId="a8c6d5392ab27f7e" providerId="LiveId" clId="{D3549754-7444-4DD5-9B2A-3015E5E5E11F}" dt="2020-03-17T09:46:21.989" v="587" actId="1076"/>
          <ac:spMkLst>
            <pc:docMk/>
            <pc:sldMk cId="65878844" sldId="260"/>
            <ac:spMk id="35" creationId="{5933AA24-F393-40D1-877F-EC089ADE4616}"/>
          </ac:spMkLst>
        </pc:spChg>
      </pc:sldChg>
      <pc:sldChg chg="addSp modSp modAnim">
        <pc:chgData name="Thanh Mai" userId="a8c6d5392ab27f7e" providerId="LiveId" clId="{D3549754-7444-4DD5-9B2A-3015E5E5E11F}" dt="2020-03-17T09:50:10.725" v="612" actId="207"/>
        <pc:sldMkLst>
          <pc:docMk/>
          <pc:sldMk cId="2764800530" sldId="261"/>
        </pc:sldMkLst>
        <pc:spChg chg="add mod">
          <ac:chgData name="Thanh Mai" userId="a8c6d5392ab27f7e" providerId="LiveId" clId="{D3549754-7444-4DD5-9B2A-3015E5E5E11F}" dt="2020-03-17T09:49:46.156" v="609" actId="692"/>
          <ac:spMkLst>
            <pc:docMk/>
            <pc:sldMk cId="2764800530" sldId="261"/>
            <ac:spMk id="2" creationId="{511F164F-E83E-4F82-A8F6-B2D7B38A7233}"/>
          </ac:spMkLst>
        </pc:spChg>
        <pc:spChg chg="add mod">
          <ac:chgData name="Thanh Mai" userId="a8c6d5392ab27f7e" providerId="LiveId" clId="{D3549754-7444-4DD5-9B2A-3015E5E5E11F}" dt="2020-03-17T09:50:10.725" v="612" actId="207"/>
          <ac:spMkLst>
            <pc:docMk/>
            <pc:sldMk cId="2764800530" sldId="261"/>
            <ac:spMk id="3" creationId="{FAB5FED6-6F5E-42A3-BDCE-F9240A30B4C6}"/>
          </ac:spMkLst>
        </pc:spChg>
      </pc:sldChg>
      <pc:sldChg chg="addSp delSp modSp mod modAnim">
        <pc:chgData name="Thanh Mai" userId="a8c6d5392ab27f7e" providerId="LiveId" clId="{D3549754-7444-4DD5-9B2A-3015E5E5E11F}" dt="2020-03-17T10:21:00.764" v="1372" actId="255"/>
        <pc:sldMkLst>
          <pc:docMk/>
          <pc:sldMk cId="2381391455" sldId="262"/>
        </pc:sldMkLst>
        <pc:spChg chg="add mod">
          <ac:chgData name="Thanh Mai" userId="a8c6d5392ab27f7e" providerId="LiveId" clId="{D3549754-7444-4DD5-9B2A-3015E5E5E11F}" dt="2020-03-17T10:21:00.764" v="1372" actId="255"/>
          <ac:spMkLst>
            <pc:docMk/>
            <pc:sldMk cId="2381391455" sldId="262"/>
            <ac:spMk id="2" creationId="{59E19730-7077-451D-B304-D20D22EF816E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3" creationId="{56299166-7FBA-4FC6-AF36-F4339657D90A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4" creationId="{107F651A-AB38-429C-8D44-E8226E9EBDCC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6" creationId="{5F9EE89C-2097-46DB-8221-03E5DEE411D6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7" creationId="{92C1782D-792C-4CA2-9C4B-DBBCB3AA9D56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8" creationId="{81D5D124-98E8-4260-9977-1EFC5801F418}"/>
          </ac:spMkLst>
        </pc:spChg>
        <pc:spChg chg="mod">
          <ac:chgData name="Thanh Mai" userId="a8c6d5392ab27f7e" providerId="LiveId" clId="{D3549754-7444-4DD5-9B2A-3015E5E5E11F}" dt="2020-03-17T10:08:02.735" v="858" actId="1035"/>
          <ac:spMkLst>
            <pc:docMk/>
            <pc:sldMk cId="2381391455" sldId="262"/>
            <ac:spMk id="19" creationId="{353F1074-3113-40E4-878A-E31D2C29EDC8}"/>
          </ac:spMkLst>
        </pc:spChg>
        <pc:spChg chg="mod">
          <ac:chgData name="Thanh Mai" userId="a8c6d5392ab27f7e" providerId="LiveId" clId="{D3549754-7444-4DD5-9B2A-3015E5E5E11F}" dt="2020-03-17T10:06:54.595" v="827" actId="692"/>
          <ac:spMkLst>
            <pc:docMk/>
            <pc:sldMk cId="2381391455" sldId="262"/>
            <ac:spMk id="20" creationId="{D1958570-0E8A-4B1F-925D-FDD207318997}"/>
          </ac:spMkLst>
        </pc:spChg>
        <pc:spChg chg="mod">
          <ac:chgData name="Thanh Mai" userId="a8c6d5392ab27f7e" providerId="LiveId" clId="{D3549754-7444-4DD5-9B2A-3015E5E5E11F}" dt="2020-03-17T10:07:19.640" v="835" actId="692"/>
          <ac:spMkLst>
            <pc:docMk/>
            <pc:sldMk cId="2381391455" sldId="262"/>
            <ac:spMk id="21" creationId="{8B7BB5E1-78C4-4005-8375-042C3B688CFA}"/>
          </ac:spMkLst>
        </pc:spChg>
        <pc:spChg chg="mod">
          <ac:chgData name="Thanh Mai" userId="a8c6d5392ab27f7e" providerId="LiveId" clId="{D3549754-7444-4DD5-9B2A-3015E5E5E11F}" dt="2020-03-17T10:03:29.107" v="814" actId="255"/>
          <ac:spMkLst>
            <pc:docMk/>
            <pc:sldMk cId="2381391455" sldId="262"/>
            <ac:spMk id="22" creationId="{792FF0D5-A693-46F2-AC7D-8B2B5291D4C5}"/>
          </ac:spMkLst>
        </pc:spChg>
        <pc:spChg chg="mod">
          <ac:chgData name="Thanh Mai" userId="a8c6d5392ab27f7e" providerId="LiveId" clId="{D3549754-7444-4DD5-9B2A-3015E5E5E11F}" dt="2020-03-17T10:03:29.107" v="814" actId="255"/>
          <ac:spMkLst>
            <pc:docMk/>
            <pc:sldMk cId="2381391455" sldId="262"/>
            <ac:spMk id="23" creationId="{97424ECA-531C-49E0-9C1F-8886C0410F43}"/>
          </ac:spMkLst>
        </pc:spChg>
        <pc:spChg chg="mod">
          <ac:chgData name="Thanh Mai" userId="a8c6d5392ab27f7e" providerId="LiveId" clId="{D3549754-7444-4DD5-9B2A-3015E5E5E11F}" dt="2020-03-17T10:03:29.107" v="814" actId="255"/>
          <ac:spMkLst>
            <pc:docMk/>
            <pc:sldMk cId="2381391455" sldId="262"/>
            <ac:spMk id="24" creationId="{E8A757F9-27EF-4B87-A677-6E5A707807CD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25" creationId="{971CE8A7-CB63-4595-8F61-EEAFD3693930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26" creationId="{B4929652-5265-4C60-972C-26085664515B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27" creationId="{DB4BEE1C-F13A-4892-B780-E404D901ACDF}"/>
          </ac:spMkLst>
        </pc:spChg>
        <pc:spChg chg="add mod">
          <ac:chgData name="Thanh Mai" userId="a8c6d5392ab27f7e" providerId="LiveId" clId="{D3549754-7444-4DD5-9B2A-3015E5E5E11F}" dt="2020-03-17T10:18:36.376" v="1231" actId="1036"/>
          <ac:spMkLst>
            <pc:docMk/>
            <pc:sldMk cId="2381391455" sldId="262"/>
            <ac:spMk id="28" creationId="{2454EF6C-76F5-47F6-8B0F-BE9ADEF8CD4D}"/>
          </ac:spMkLst>
        </pc:spChg>
        <pc:spChg chg="add mod">
          <ac:chgData name="Thanh Mai" userId="a8c6d5392ab27f7e" providerId="LiveId" clId="{D3549754-7444-4DD5-9B2A-3015E5E5E11F}" dt="2020-03-17T10:20:48.595" v="1371" actId="255"/>
          <ac:spMkLst>
            <pc:docMk/>
            <pc:sldMk cId="2381391455" sldId="262"/>
            <ac:spMk id="29" creationId="{E099C92C-FAFB-4BAB-8214-7B3D93614BDB}"/>
          </ac:spMkLst>
        </pc:spChg>
        <pc:grpChg chg="add del mod">
          <ac:chgData name="Thanh Mai" userId="a8c6d5392ab27f7e" providerId="LiveId" clId="{D3549754-7444-4DD5-9B2A-3015E5E5E11F}" dt="2020-03-17T10:02:09.057" v="744" actId="478"/>
          <ac:grpSpMkLst>
            <pc:docMk/>
            <pc:sldMk cId="2381391455" sldId="262"/>
            <ac:grpSpMk id="9" creationId="{6CFDA080-A911-48FB-A6D7-8F852F5AD5BA}"/>
          </ac:grpSpMkLst>
        </pc:grpChg>
        <pc:grpChg chg="add mod">
          <ac:chgData name="Thanh Mai" userId="a8c6d5392ab27f7e" providerId="LiveId" clId="{D3549754-7444-4DD5-9B2A-3015E5E5E11F}" dt="2020-03-17T10:18:36.376" v="1231" actId="1036"/>
          <ac:grpSpMkLst>
            <pc:docMk/>
            <pc:sldMk cId="2381391455" sldId="262"/>
            <ac:grpSpMk id="18" creationId="{ECFF0140-2288-42D8-B968-2AEA22CC5EFB}"/>
          </ac:grpSpMkLst>
        </pc:grpChg>
        <pc:graphicFrameChg chg="add del mod">
          <ac:chgData name="Thanh Mai" userId="a8c6d5392ab27f7e" providerId="LiveId" clId="{D3549754-7444-4DD5-9B2A-3015E5E5E11F}" dt="2020-03-17T10:02:47.107" v="747" actId="478"/>
          <ac:graphicFrameMkLst>
            <pc:docMk/>
            <pc:sldMk cId="2381391455" sldId="262"/>
            <ac:graphicFrameMk id="16" creationId="{6584B81B-9CE8-4E6E-B49B-6D0258634C9A}"/>
          </ac:graphicFrameMkLst>
        </pc:graphicFrameChg>
        <pc:picChg chg="add mod">
          <ac:chgData name="Thanh Mai" userId="a8c6d5392ab27f7e" providerId="LiveId" clId="{D3549754-7444-4DD5-9B2A-3015E5E5E11F}" dt="2020-03-17T10:18:36.376" v="1231" actId="1036"/>
          <ac:picMkLst>
            <pc:docMk/>
            <pc:sldMk cId="2381391455" sldId="262"/>
            <ac:picMk id="5" creationId="{BF89F562-E726-4366-9203-1F90E07A5E78}"/>
          </ac:picMkLst>
        </pc:picChg>
      </pc:sldChg>
      <pc:sldChg chg="addSp delSp modSp mod delAnim modAnim">
        <pc:chgData name="Thanh Mai" userId="a8c6d5392ab27f7e" providerId="LiveId" clId="{D3549754-7444-4DD5-9B2A-3015E5E5E11F}" dt="2020-03-17T13:32:04.270" v="2909"/>
        <pc:sldMkLst>
          <pc:docMk/>
          <pc:sldMk cId="1152626385" sldId="263"/>
        </pc:sldMkLst>
        <pc:spChg chg="add mod">
          <ac:chgData name="Thanh Mai" userId="a8c6d5392ab27f7e" providerId="LiveId" clId="{D3549754-7444-4DD5-9B2A-3015E5E5E11F}" dt="2020-03-17T10:22:18.791" v="1412" actId="1076"/>
          <ac:spMkLst>
            <pc:docMk/>
            <pc:sldMk cId="1152626385" sldId="263"/>
            <ac:spMk id="2" creationId="{524EE367-5853-4632-BF6A-31CC56D86698}"/>
          </ac:spMkLst>
        </pc:spChg>
        <pc:spChg chg="mod">
          <ac:chgData name="Thanh Mai" userId="a8c6d5392ab27f7e" providerId="LiveId" clId="{D3549754-7444-4DD5-9B2A-3015E5E5E11F}" dt="2020-03-17T10:08:15.782" v="876" actId="1035"/>
          <ac:spMkLst>
            <pc:docMk/>
            <pc:sldMk cId="1152626385" sldId="263"/>
            <ac:spMk id="4" creationId="{8A05D2E3-097F-4BAF-98EF-E8E762310FA2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0" creationId="{FD316CB4-B300-4501-9A3A-71276A8F092C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1" creationId="{697B04E1-A599-4BFA-B29C-AF990C7A07FB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2" creationId="{888D6C44-7202-4D1E-BA3D-BA11DFFED286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3" creationId="{9842FF93-48C7-4ED5-8AD8-BDA5EC4158DB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5" creationId="{87B262C1-D76D-4056-8A75-1E910B1FFF24}"/>
          </ac:spMkLst>
        </pc:spChg>
        <pc:spChg chg="add del mod">
          <ac:chgData name="Thanh Mai" userId="a8c6d5392ab27f7e" providerId="LiveId" clId="{D3549754-7444-4DD5-9B2A-3015E5E5E11F}" dt="2020-03-17T10:15:19.051" v="1030"/>
          <ac:spMkLst>
            <pc:docMk/>
            <pc:sldMk cId="1152626385" sldId="263"/>
            <ac:spMk id="17" creationId="{5C4135C6-040F-4021-92CA-EE001E965EC0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18" creationId="{81B4769E-C29F-4688-B4F1-67D31EE8CDDD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20" creationId="{F5E5DF49-5B46-44B2-8314-9D63607B187B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22" creationId="{E0A534A3-F08C-4C16-9F3C-9FB10BF51352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23" creationId="{7513FAC6-0C1E-451A-BEED-93A0FC21CD57}"/>
          </ac:spMkLst>
        </pc:spChg>
        <pc:spChg chg="add del mod">
          <ac:chgData name="Thanh Mai" userId="a8c6d5392ab27f7e" providerId="LiveId" clId="{D3549754-7444-4DD5-9B2A-3015E5E5E11F}" dt="2020-03-17T10:11:49.882" v="884" actId="478"/>
          <ac:spMkLst>
            <pc:docMk/>
            <pc:sldMk cId="1152626385" sldId="263"/>
            <ac:spMk id="24" creationId="{E920054C-8FAB-4D85-9D98-92EED4404329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25" creationId="{A7D8C0C4-9D38-443B-B7BB-251C08246359}"/>
          </ac:spMkLst>
        </pc:spChg>
        <pc:spChg chg="add mod">
          <ac:chgData name="Thanh Mai" userId="a8c6d5392ab27f7e" providerId="LiveId" clId="{D3549754-7444-4DD5-9B2A-3015E5E5E11F}" dt="2020-03-17T10:22:07.478" v="1410" actId="1036"/>
          <ac:spMkLst>
            <pc:docMk/>
            <pc:sldMk cId="1152626385" sldId="263"/>
            <ac:spMk id="26" creationId="{42CFD4FF-3D44-4F70-9DD4-C07A3957FAFB}"/>
          </ac:spMkLst>
        </pc:spChg>
        <pc:spChg chg="add">
          <ac:chgData name="Thanh Mai" userId="a8c6d5392ab27f7e" providerId="LiveId" clId="{D3549754-7444-4DD5-9B2A-3015E5E5E11F}" dt="2020-03-17T10:22:29.717" v="1413"/>
          <ac:spMkLst>
            <pc:docMk/>
            <pc:sldMk cId="1152626385" sldId="263"/>
            <ac:spMk id="27" creationId="{7D148DF4-75CA-4227-981D-3A030B0D8A15}"/>
          </ac:spMkLst>
        </pc:spChg>
        <pc:spChg chg="add mod">
          <ac:chgData name="Thanh Mai" userId="a8c6d5392ab27f7e" providerId="LiveId" clId="{D3549754-7444-4DD5-9B2A-3015E5E5E11F}" dt="2020-03-17T10:28:01.408" v="1527" actId="14100"/>
          <ac:spMkLst>
            <pc:docMk/>
            <pc:sldMk cId="1152626385" sldId="263"/>
            <ac:spMk id="28" creationId="{967C617F-967A-4EB3-8388-6C277D53CC83}"/>
          </ac:spMkLst>
        </pc:spChg>
        <pc:spChg chg="add mod">
          <ac:chgData name="Thanh Mai" userId="a8c6d5392ab27f7e" providerId="LiveId" clId="{D3549754-7444-4DD5-9B2A-3015E5E5E11F}" dt="2020-03-17T10:27:31.944" v="1523" actId="14100"/>
          <ac:spMkLst>
            <pc:docMk/>
            <pc:sldMk cId="1152626385" sldId="263"/>
            <ac:spMk id="29" creationId="{3028AA0A-2F83-44DF-8D82-8E92494189CC}"/>
          </ac:spMkLst>
        </pc:spChg>
        <pc:grpChg chg="add mod">
          <ac:chgData name="Thanh Mai" userId="a8c6d5392ab27f7e" providerId="LiveId" clId="{D3549754-7444-4DD5-9B2A-3015E5E5E11F}" dt="2020-03-17T10:22:07.478" v="1410" actId="1036"/>
          <ac:grpSpMkLst>
            <pc:docMk/>
            <pc:sldMk cId="1152626385" sldId="263"/>
            <ac:grpSpMk id="3" creationId="{A5E25C38-21B0-4955-9F92-F1CCBC1C2BC0}"/>
          </ac:grpSpMkLst>
        </pc:grpChg>
        <pc:graphicFrameChg chg="add del mod">
          <ac:chgData name="Thanh Mai" userId="a8c6d5392ab27f7e" providerId="LiveId" clId="{D3549754-7444-4DD5-9B2A-3015E5E5E11F}" dt="2020-03-17T10:13:14.859" v="942" actId="478"/>
          <ac:graphicFrameMkLst>
            <pc:docMk/>
            <pc:sldMk cId="1152626385" sldId="263"/>
            <ac:graphicFrameMk id="16" creationId="{213EE1F1-E872-4B80-933A-8512AC958583}"/>
          </ac:graphicFrameMkLst>
        </pc:graphicFrameChg>
        <pc:graphicFrameChg chg="add del mod">
          <ac:chgData name="Thanh Mai" userId="a8c6d5392ab27f7e" providerId="LiveId" clId="{D3549754-7444-4DD5-9B2A-3015E5E5E11F}" dt="2020-03-17T10:15:26.590" v="1031" actId="478"/>
          <ac:graphicFrameMkLst>
            <pc:docMk/>
            <pc:sldMk cId="1152626385" sldId="263"/>
            <ac:graphicFrameMk id="19" creationId="{84EFAD6F-B7CC-459D-A4D6-40001C5423F6}"/>
          </ac:graphicFrameMkLst>
        </pc:graphicFrameChg>
        <pc:graphicFrameChg chg="add del mod">
          <ac:chgData name="Thanh Mai" userId="a8c6d5392ab27f7e" providerId="LiveId" clId="{D3549754-7444-4DD5-9B2A-3015E5E5E11F}" dt="2020-03-17T10:16:17.991" v="1109" actId="478"/>
          <ac:graphicFrameMkLst>
            <pc:docMk/>
            <pc:sldMk cId="1152626385" sldId="263"/>
            <ac:graphicFrameMk id="21" creationId="{0D90A63B-D304-4FD7-B2EE-2A50A48DD0E4}"/>
          </ac:graphicFrameMkLst>
        </pc:graphicFrameChg>
        <pc:picChg chg="add mod">
          <ac:chgData name="Thanh Mai" userId="a8c6d5392ab27f7e" providerId="LiveId" clId="{D3549754-7444-4DD5-9B2A-3015E5E5E11F}" dt="2020-03-17T10:22:07.478" v="1410" actId="1036"/>
          <ac:picMkLst>
            <pc:docMk/>
            <pc:sldMk cId="1152626385" sldId="263"/>
            <ac:picMk id="14" creationId="{EA734335-3C49-4E9D-883F-9B000EFDF8D6}"/>
          </ac:picMkLst>
        </pc:picChg>
      </pc:sldChg>
      <pc:sldChg chg="addSp delSp modSp mod modAnim">
        <pc:chgData name="Thanh Mai" userId="a8c6d5392ab27f7e" providerId="LiveId" clId="{D3549754-7444-4DD5-9B2A-3015E5E5E11F}" dt="2020-03-17T13:27:17.051" v="2872"/>
        <pc:sldMkLst>
          <pc:docMk/>
          <pc:sldMk cId="4104957257" sldId="264"/>
        </pc:sldMkLst>
        <pc:spChg chg="add mod">
          <ac:chgData name="Thanh Mai" userId="a8c6d5392ab27f7e" providerId="LiveId" clId="{D3549754-7444-4DD5-9B2A-3015E5E5E11F}" dt="2020-03-17T10:25:40.900" v="1456" actId="1076"/>
          <ac:spMkLst>
            <pc:docMk/>
            <pc:sldMk cId="4104957257" sldId="264"/>
            <ac:spMk id="2" creationId="{FD0AC83D-905F-4C11-A7B9-6217E3DED9BF}"/>
          </ac:spMkLst>
        </pc:spChg>
        <pc:spChg chg="add">
          <ac:chgData name="Thanh Mai" userId="a8c6d5392ab27f7e" providerId="LiveId" clId="{D3549754-7444-4DD5-9B2A-3015E5E5E11F}" dt="2020-03-17T10:22:45.818" v="1415"/>
          <ac:spMkLst>
            <pc:docMk/>
            <pc:sldMk cId="4104957257" sldId="264"/>
            <ac:spMk id="3" creationId="{CB2CC274-0B10-4987-B0E8-E8C607F31F4B}"/>
          </ac:spMkLst>
        </pc:spChg>
        <pc:spChg chg="add mod">
          <ac:chgData name="Thanh Mai" userId="a8c6d5392ab27f7e" providerId="LiveId" clId="{D3549754-7444-4DD5-9B2A-3015E5E5E11F}" dt="2020-03-17T10:25:53.494" v="1457" actId="123"/>
          <ac:spMkLst>
            <pc:docMk/>
            <pc:sldMk cId="4104957257" sldId="264"/>
            <ac:spMk id="4" creationId="{425521C5-6504-4D44-8471-AEC661DD18C4}"/>
          </ac:spMkLst>
        </pc:spChg>
        <pc:spChg chg="add mod">
          <ac:chgData name="Thanh Mai" userId="a8c6d5392ab27f7e" providerId="LiveId" clId="{D3549754-7444-4DD5-9B2A-3015E5E5E11F}" dt="2020-03-17T12:37:59.453" v="1600" actId="1038"/>
          <ac:spMkLst>
            <pc:docMk/>
            <pc:sldMk cId="4104957257" sldId="264"/>
            <ac:spMk id="12" creationId="{F116F1EE-256B-4B07-AD98-03D1981F0A49}"/>
          </ac:spMkLst>
        </pc:spChg>
        <pc:spChg chg="add mod">
          <ac:chgData name="Thanh Mai" userId="a8c6d5392ab27f7e" providerId="LiveId" clId="{D3549754-7444-4DD5-9B2A-3015E5E5E11F}" dt="2020-03-17T12:37:59.453" v="1600" actId="1038"/>
          <ac:spMkLst>
            <pc:docMk/>
            <pc:sldMk cId="4104957257" sldId="264"/>
            <ac:spMk id="13" creationId="{E67E32EA-4D52-4C4A-ACFF-6BDA6A07D828}"/>
          </ac:spMkLst>
        </pc:spChg>
        <pc:spChg chg="add mod">
          <ac:chgData name="Thanh Mai" userId="a8c6d5392ab27f7e" providerId="LiveId" clId="{D3549754-7444-4DD5-9B2A-3015E5E5E11F}" dt="2020-03-17T12:37:59.453" v="1600" actId="1038"/>
          <ac:spMkLst>
            <pc:docMk/>
            <pc:sldMk cId="4104957257" sldId="264"/>
            <ac:spMk id="14" creationId="{D9F11AAE-7E35-4FBE-A796-E99576522093}"/>
          </ac:spMkLst>
        </pc:spChg>
        <pc:spChg chg="add mod">
          <ac:chgData name="Thanh Mai" userId="a8c6d5392ab27f7e" providerId="LiveId" clId="{D3549754-7444-4DD5-9B2A-3015E5E5E11F}" dt="2020-03-17T12:37:59.453" v="1600" actId="1038"/>
          <ac:spMkLst>
            <pc:docMk/>
            <pc:sldMk cId="4104957257" sldId="264"/>
            <ac:spMk id="15" creationId="{000C68D3-84BA-4DFD-8902-81E3036122B9}"/>
          </ac:spMkLst>
        </pc:spChg>
        <pc:spChg chg="add mod">
          <ac:chgData name="Thanh Mai" userId="a8c6d5392ab27f7e" providerId="LiveId" clId="{D3549754-7444-4DD5-9B2A-3015E5E5E11F}" dt="2020-03-17T10:28:29.986" v="1560" actId="1076"/>
          <ac:spMkLst>
            <pc:docMk/>
            <pc:sldMk cId="4104957257" sldId="264"/>
            <ac:spMk id="17" creationId="{9E5EBA59-6FAD-4CD8-8F0B-3C9329B5FC6A}"/>
          </ac:spMkLst>
        </pc:spChg>
        <pc:spChg chg="add mod">
          <ac:chgData name="Thanh Mai" userId="a8c6d5392ab27f7e" providerId="LiveId" clId="{D3549754-7444-4DD5-9B2A-3015E5E5E11F}" dt="2020-03-17T12:42:06.877" v="1707" actId="1036"/>
          <ac:spMkLst>
            <pc:docMk/>
            <pc:sldMk cId="4104957257" sldId="264"/>
            <ac:spMk id="18" creationId="{FA2A7A39-93AD-416C-B87C-D45543A74486}"/>
          </ac:spMkLst>
        </pc:spChg>
        <pc:spChg chg="add mod">
          <ac:chgData name="Thanh Mai" userId="a8c6d5392ab27f7e" providerId="LiveId" clId="{D3549754-7444-4DD5-9B2A-3015E5E5E11F}" dt="2020-03-17T12:42:06.877" v="1707" actId="1036"/>
          <ac:spMkLst>
            <pc:docMk/>
            <pc:sldMk cId="4104957257" sldId="264"/>
            <ac:spMk id="20" creationId="{5DC9E0B0-C499-434F-9189-EFC47CAE5DEC}"/>
          </ac:spMkLst>
        </pc:spChg>
        <pc:spChg chg="add mod">
          <ac:chgData name="Thanh Mai" userId="a8c6d5392ab27f7e" providerId="LiveId" clId="{D3549754-7444-4DD5-9B2A-3015E5E5E11F}" dt="2020-03-17T12:42:06.877" v="1707" actId="1036"/>
          <ac:spMkLst>
            <pc:docMk/>
            <pc:sldMk cId="4104957257" sldId="264"/>
            <ac:spMk id="21" creationId="{5765E5EE-DA59-4313-9FC9-B2345D6F0907}"/>
          </ac:spMkLst>
        </pc:spChg>
        <pc:spChg chg="add mod">
          <ac:chgData name="Thanh Mai" userId="a8c6d5392ab27f7e" providerId="LiveId" clId="{D3549754-7444-4DD5-9B2A-3015E5E5E11F}" dt="2020-03-17T12:43:40.421" v="1722" actId="1076"/>
          <ac:spMkLst>
            <pc:docMk/>
            <pc:sldMk cId="4104957257" sldId="264"/>
            <ac:spMk id="22" creationId="{BB0D6C89-7B0B-4CB1-BCE3-0E412EDB951A}"/>
          </ac:spMkLst>
        </pc:spChg>
        <pc:spChg chg="add mod">
          <ac:chgData name="Thanh Mai" userId="a8c6d5392ab27f7e" providerId="LiveId" clId="{D3549754-7444-4DD5-9B2A-3015E5E5E11F}" dt="2020-03-17T12:43:08.371" v="1717" actId="1076"/>
          <ac:spMkLst>
            <pc:docMk/>
            <pc:sldMk cId="4104957257" sldId="264"/>
            <ac:spMk id="24" creationId="{81081DAC-1D85-449A-AEF5-A42D1E33AD52}"/>
          </ac:spMkLst>
        </pc:spChg>
        <pc:spChg chg="add mod">
          <ac:chgData name="Thanh Mai" userId="a8c6d5392ab27f7e" providerId="LiveId" clId="{D3549754-7444-4DD5-9B2A-3015E5E5E11F}" dt="2020-03-17T12:42:48.246" v="1714" actId="1076"/>
          <ac:spMkLst>
            <pc:docMk/>
            <pc:sldMk cId="4104957257" sldId="264"/>
            <ac:spMk id="25" creationId="{39CF7A14-06BB-48A0-8A48-82BDBBC5B5CF}"/>
          </ac:spMkLst>
        </pc:spChg>
        <pc:spChg chg="add mod">
          <ac:chgData name="Thanh Mai" userId="a8c6d5392ab27f7e" providerId="LiveId" clId="{D3549754-7444-4DD5-9B2A-3015E5E5E11F}" dt="2020-03-17T12:37:25.507" v="1566" actId="1076"/>
          <ac:spMkLst>
            <pc:docMk/>
            <pc:sldMk cId="4104957257" sldId="264"/>
            <ac:spMk id="26" creationId="{333A72B4-BA8D-49BC-A3B6-8DC862E08B95}"/>
          </ac:spMkLst>
        </pc:spChg>
        <pc:spChg chg="add mod">
          <ac:chgData name="Thanh Mai" userId="a8c6d5392ab27f7e" providerId="LiveId" clId="{D3549754-7444-4DD5-9B2A-3015E5E5E11F}" dt="2020-03-17T12:40:12.236" v="1689" actId="14100"/>
          <ac:spMkLst>
            <pc:docMk/>
            <pc:sldMk cId="4104957257" sldId="264"/>
            <ac:spMk id="28" creationId="{22BDFD8E-E53B-4E1A-BEA4-AA40C92145CE}"/>
          </ac:spMkLst>
        </pc:spChg>
        <pc:spChg chg="add mod">
          <ac:chgData name="Thanh Mai" userId="a8c6d5392ab27f7e" providerId="LiveId" clId="{D3549754-7444-4DD5-9B2A-3015E5E5E11F}" dt="2020-03-17T12:40:17.832" v="1690" actId="1076"/>
          <ac:spMkLst>
            <pc:docMk/>
            <pc:sldMk cId="4104957257" sldId="264"/>
            <ac:spMk id="29" creationId="{03D1E9A2-6A46-4FB5-A6C5-3F2DCDD0E2C6}"/>
          </ac:spMkLst>
        </pc:spChg>
        <pc:spChg chg="add mod">
          <ac:chgData name="Thanh Mai" userId="a8c6d5392ab27f7e" providerId="LiveId" clId="{D3549754-7444-4DD5-9B2A-3015E5E5E11F}" dt="2020-03-17T12:39:55.912" v="1688" actId="1076"/>
          <ac:spMkLst>
            <pc:docMk/>
            <pc:sldMk cId="4104957257" sldId="264"/>
            <ac:spMk id="30" creationId="{FF0D62F3-0009-4F5D-A7B8-CD16C09AB56F}"/>
          </ac:spMkLst>
        </pc:spChg>
        <pc:spChg chg="add mod">
          <ac:chgData name="Thanh Mai" userId="a8c6d5392ab27f7e" providerId="LiveId" clId="{D3549754-7444-4DD5-9B2A-3015E5E5E11F}" dt="2020-03-17T12:46:03.588" v="1736" actId="1038"/>
          <ac:spMkLst>
            <pc:docMk/>
            <pc:sldMk cId="4104957257" sldId="264"/>
            <ac:spMk id="31" creationId="{6E662BB5-1D64-4398-ACAF-3925BC186C6D}"/>
          </ac:spMkLst>
        </pc:spChg>
        <pc:spChg chg="add mod">
          <ac:chgData name="Thanh Mai" userId="a8c6d5392ab27f7e" providerId="LiveId" clId="{D3549754-7444-4DD5-9B2A-3015E5E5E11F}" dt="2020-03-17T12:43:16.674" v="1718" actId="1076"/>
          <ac:spMkLst>
            <pc:docMk/>
            <pc:sldMk cId="4104957257" sldId="264"/>
            <ac:spMk id="32" creationId="{20E904AE-CD55-40E8-B6E5-B403CA4920D0}"/>
          </ac:spMkLst>
        </pc:spChg>
        <pc:spChg chg="add mod">
          <ac:chgData name="Thanh Mai" userId="a8c6d5392ab27f7e" providerId="LiveId" clId="{D3549754-7444-4DD5-9B2A-3015E5E5E11F}" dt="2020-03-17T12:40:20.777" v="1691" actId="1076"/>
          <ac:spMkLst>
            <pc:docMk/>
            <pc:sldMk cId="4104957257" sldId="264"/>
            <ac:spMk id="33" creationId="{D2C7F201-1E3B-4AE6-B404-34D426B5A4F8}"/>
          </ac:spMkLst>
        </pc:spChg>
        <pc:spChg chg="add mod">
          <ac:chgData name="Thanh Mai" userId="a8c6d5392ab27f7e" providerId="LiveId" clId="{D3549754-7444-4DD5-9B2A-3015E5E5E11F}" dt="2020-03-17T12:42:06.877" v="1707" actId="1036"/>
          <ac:spMkLst>
            <pc:docMk/>
            <pc:sldMk cId="4104957257" sldId="264"/>
            <ac:spMk id="34" creationId="{4EBB2457-6772-4E22-B2C3-944D2AFADFA5}"/>
          </ac:spMkLst>
        </pc:spChg>
        <pc:spChg chg="add mod">
          <ac:chgData name="Thanh Mai" userId="a8c6d5392ab27f7e" providerId="LiveId" clId="{D3549754-7444-4DD5-9B2A-3015E5E5E11F}" dt="2020-03-17T12:42:53.171" v="1715" actId="1076"/>
          <ac:spMkLst>
            <pc:docMk/>
            <pc:sldMk cId="4104957257" sldId="264"/>
            <ac:spMk id="35" creationId="{D6046F35-D071-4F82-810B-C6E120BADE38}"/>
          </ac:spMkLst>
        </pc:spChg>
        <pc:spChg chg="add mod">
          <ac:chgData name="Thanh Mai" userId="a8c6d5392ab27f7e" providerId="LiveId" clId="{D3549754-7444-4DD5-9B2A-3015E5E5E11F}" dt="2020-03-17T12:39:20.270" v="1684" actId="14100"/>
          <ac:spMkLst>
            <pc:docMk/>
            <pc:sldMk cId="4104957257" sldId="264"/>
            <ac:spMk id="36" creationId="{E29AA0DE-6A2D-408D-A8D5-BA3890596399}"/>
          </ac:spMkLst>
        </pc:spChg>
        <pc:spChg chg="add mod">
          <ac:chgData name="Thanh Mai" userId="a8c6d5392ab27f7e" providerId="LiveId" clId="{D3549754-7444-4DD5-9B2A-3015E5E5E11F}" dt="2020-03-17T12:44:50.170" v="1732" actId="14100"/>
          <ac:spMkLst>
            <pc:docMk/>
            <pc:sldMk cId="4104957257" sldId="264"/>
            <ac:spMk id="37" creationId="{43C6D49B-A399-4151-BB7D-8EBCE6F6AB7B}"/>
          </ac:spMkLst>
        </pc:spChg>
        <pc:spChg chg="add del mod">
          <ac:chgData name="Thanh Mai" userId="a8c6d5392ab27f7e" providerId="LiveId" clId="{D3549754-7444-4DD5-9B2A-3015E5E5E11F}" dt="2020-03-17T12:45:44.970" v="1734" actId="478"/>
          <ac:spMkLst>
            <pc:docMk/>
            <pc:sldMk cId="4104957257" sldId="264"/>
            <ac:spMk id="38" creationId="{A5575065-EBDE-479E-9A36-C405EDEEC5EB}"/>
          </ac:spMkLst>
        </pc:spChg>
        <pc:grpChg chg="add mod">
          <ac:chgData name="Thanh Mai" userId="a8c6d5392ab27f7e" providerId="LiveId" clId="{D3549754-7444-4DD5-9B2A-3015E5E5E11F}" dt="2020-03-17T12:37:59.453" v="1600" actId="1038"/>
          <ac:grpSpMkLst>
            <pc:docMk/>
            <pc:sldMk cId="4104957257" sldId="264"/>
            <ac:grpSpMk id="5" creationId="{83DCA5AE-3D57-4D37-A752-BB51A93E2571}"/>
          </ac:grpSpMkLst>
        </pc:grpChg>
        <pc:graphicFrameChg chg="add mod">
          <ac:chgData name="Thanh Mai" userId="a8c6d5392ab27f7e" providerId="LiveId" clId="{D3549754-7444-4DD5-9B2A-3015E5E5E11F}" dt="2020-03-17T12:42:06.877" v="1707" actId="1036"/>
          <ac:graphicFrameMkLst>
            <pc:docMk/>
            <pc:sldMk cId="4104957257" sldId="264"/>
            <ac:graphicFrameMk id="19" creationId="{8AD7BFF1-1218-45AF-A7C2-A16C5E926AE9}"/>
          </ac:graphicFrameMkLst>
        </pc:graphicFrameChg>
        <pc:graphicFrameChg chg="add mod">
          <ac:chgData name="Thanh Mai" userId="a8c6d5392ab27f7e" providerId="LiveId" clId="{D3549754-7444-4DD5-9B2A-3015E5E5E11F}" dt="2020-03-17T12:43:27.912" v="1720" actId="1076"/>
          <ac:graphicFrameMkLst>
            <pc:docMk/>
            <pc:sldMk cId="4104957257" sldId="264"/>
            <ac:graphicFrameMk id="23" creationId="{0837E393-FF6F-4BA7-A939-3DD0AA0DAD19}"/>
          </ac:graphicFrameMkLst>
        </pc:graphicFrameChg>
        <pc:graphicFrameChg chg="add mod">
          <ac:chgData name="Thanh Mai" userId="a8c6d5392ab27f7e" providerId="LiveId" clId="{D3549754-7444-4DD5-9B2A-3015E5E5E11F}" dt="2020-03-17T12:39:35.140" v="1686" actId="1076"/>
          <ac:graphicFrameMkLst>
            <pc:docMk/>
            <pc:sldMk cId="4104957257" sldId="264"/>
            <ac:graphicFrameMk id="27" creationId="{D7E8687D-7A58-4607-A730-C8AB081F0E60}"/>
          </ac:graphicFrameMkLst>
        </pc:graphicFrameChg>
        <pc:picChg chg="add mod">
          <ac:chgData name="Thanh Mai" userId="a8c6d5392ab27f7e" providerId="LiveId" clId="{D3549754-7444-4DD5-9B2A-3015E5E5E11F}" dt="2020-03-17T12:37:40.172" v="1567" actId="1076"/>
          <ac:picMkLst>
            <pc:docMk/>
            <pc:sldMk cId="4104957257" sldId="264"/>
            <ac:picMk id="16" creationId="{AB011A23-AB81-4449-9879-6FBCC92AEEA6}"/>
          </ac:picMkLst>
        </pc:picChg>
      </pc:sldChg>
      <pc:sldChg chg="addSp delSp modSp mod addAnim delAnim modAnim">
        <pc:chgData name="Thanh Mai" userId="a8c6d5392ab27f7e" providerId="LiveId" clId="{D3549754-7444-4DD5-9B2A-3015E5E5E11F}" dt="2020-03-17T13:28:34.431" v="2888" actId="20577"/>
        <pc:sldMkLst>
          <pc:docMk/>
          <pc:sldMk cId="2564979068" sldId="265"/>
        </pc:sldMkLst>
        <pc:spChg chg="add mod">
          <ac:chgData name="Thanh Mai" userId="a8c6d5392ab27f7e" providerId="LiveId" clId="{D3549754-7444-4DD5-9B2A-3015E5E5E11F}" dt="2020-03-17T13:01:29.559" v="2020" actId="1037"/>
          <ac:spMkLst>
            <pc:docMk/>
            <pc:sldMk cId="2564979068" sldId="265"/>
            <ac:spMk id="2" creationId="{BE238EA2-6A72-47D8-9BF2-0F9105F721AC}"/>
          </ac:spMkLst>
        </pc:spChg>
        <pc:spChg chg="add">
          <ac:chgData name="Thanh Mai" userId="a8c6d5392ab27f7e" providerId="LiveId" clId="{D3549754-7444-4DD5-9B2A-3015E5E5E11F}" dt="2020-03-17T12:59:14.867" v="1946"/>
          <ac:spMkLst>
            <pc:docMk/>
            <pc:sldMk cId="2564979068" sldId="265"/>
            <ac:spMk id="3" creationId="{98590D4D-D809-49EA-A152-BD37F63152F3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5" creationId="{6134EB17-8846-4ECB-B7AB-9076846700F4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6" creationId="{081597E1-0A66-4848-B0C3-2B289A9C9F3D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7" creationId="{9AEEE833-DC44-47BA-9089-40438028DC67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8" creationId="{9BDC4C42-E0F5-4F04-B0F3-28B70B6F5947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9" creationId="{0CDFAF1C-AB46-4FFC-9843-E1E89D855930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10" creationId="{683A2CFC-DD1C-4C5C-A293-D2D5B389DA22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11" creationId="{31585FB0-E060-4BEF-965D-2901CBA5D100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12" creationId="{380AC427-7CDC-4568-92A6-A2E840CF0343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15" creationId="{8AECDA7C-ABED-4BCD-823B-0780F84D993A}"/>
          </ac:spMkLst>
        </pc:spChg>
        <pc:spChg chg="add del">
          <ac:chgData name="Thanh Mai" userId="a8c6d5392ab27f7e" providerId="LiveId" clId="{D3549754-7444-4DD5-9B2A-3015E5E5E11F}" dt="2020-03-17T12:59:50.027" v="1972"/>
          <ac:spMkLst>
            <pc:docMk/>
            <pc:sldMk cId="2564979068" sldId="265"/>
            <ac:spMk id="16" creationId="{C301B50A-FAA2-449B-82E2-6A880FE0AEEE}"/>
          </ac:spMkLst>
        </pc:spChg>
        <pc:spChg chg="add mod">
          <ac:chgData name="Thanh Mai" userId="a8c6d5392ab27f7e" providerId="LiveId" clId="{D3549754-7444-4DD5-9B2A-3015E5E5E11F}" dt="2020-03-17T13:02:28.448" v="2057" actId="1076"/>
          <ac:spMkLst>
            <pc:docMk/>
            <pc:sldMk cId="2564979068" sldId="265"/>
            <ac:spMk id="19" creationId="{1071F7CF-474A-4B78-A637-08E87E873BEC}"/>
          </ac:spMkLst>
        </pc:spChg>
        <pc:spChg chg="add mod">
          <ac:chgData name="Thanh Mai" userId="a8c6d5392ab27f7e" providerId="LiveId" clId="{D3549754-7444-4DD5-9B2A-3015E5E5E11F}" dt="2020-03-17T13:01:08.252" v="2009" actId="1038"/>
          <ac:spMkLst>
            <pc:docMk/>
            <pc:sldMk cId="2564979068" sldId="265"/>
            <ac:spMk id="20" creationId="{90DC86E8-89F8-4EB9-8012-357A3564CE3D}"/>
          </ac:spMkLst>
        </pc:spChg>
        <pc:spChg chg="add mod">
          <ac:chgData name="Thanh Mai" userId="a8c6d5392ab27f7e" providerId="LiveId" clId="{D3549754-7444-4DD5-9B2A-3015E5E5E11F}" dt="2020-03-17T13:01:08.252" v="2009" actId="1038"/>
          <ac:spMkLst>
            <pc:docMk/>
            <pc:sldMk cId="2564979068" sldId="265"/>
            <ac:spMk id="21" creationId="{C7FA956F-E9DA-46D8-90CA-359A2624FBCE}"/>
          </ac:spMkLst>
        </pc:spChg>
        <pc:spChg chg="add mod">
          <ac:chgData name="Thanh Mai" userId="a8c6d5392ab27f7e" providerId="LiveId" clId="{D3549754-7444-4DD5-9B2A-3015E5E5E11F}" dt="2020-03-17T13:02:06.461" v="2040" actId="207"/>
          <ac:spMkLst>
            <pc:docMk/>
            <pc:sldMk cId="2564979068" sldId="265"/>
            <ac:spMk id="22" creationId="{121F9FBF-DC35-452D-B6DF-A5240C8E919E}"/>
          </ac:spMkLst>
        </pc:spChg>
        <pc:spChg chg="add mod">
          <ac:chgData name="Thanh Mai" userId="a8c6d5392ab27f7e" providerId="LiveId" clId="{D3549754-7444-4DD5-9B2A-3015E5E5E11F}" dt="2020-03-17T13:04:44.387" v="2097" actId="207"/>
          <ac:spMkLst>
            <pc:docMk/>
            <pc:sldMk cId="2564979068" sldId="265"/>
            <ac:spMk id="23" creationId="{7E2983DD-571E-4286-97AB-9BBA5A9F0CC8}"/>
          </ac:spMkLst>
        </pc:spChg>
        <pc:spChg chg="add mod">
          <ac:chgData name="Thanh Mai" userId="a8c6d5392ab27f7e" providerId="LiveId" clId="{D3549754-7444-4DD5-9B2A-3015E5E5E11F}" dt="2020-03-17T13:28:34.431" v="2888" actId="20577"/>
          <ac:spMkLst>
            <pc:docMk/>
            <pc:sldMk cId="2564979068" sldId="265"/>
            <ac:spMk id="24" creationId="{354A7B5D-95D1-49FD-804F-C8DF0D1A3416}"/>
          </ac:spMkLst>
        </pc:spChg>
        <pc:spChg chg="add mod">
          <ac:chgData name="Thanh Mai" userId="a8c6d5392ab27f7e" providerId="LiveId" clId="{D3549754-7444-4DD5-9B2A-3015E5E5E11F}" dt="2020-03-17T13:05:04.067" v="2104" actId="207"/>
          <ac:spMkLst>
            <pc:docMk/>
            <pc:sldMk cId="2564979068" sldId="265"/>
            <ac:spMk id="25" creationId="{0F119805-B0A8-4CED-89DC-BFC5AC24A6F5}"/>
          </ac:spMkLst>
        </pc:spChg>
        <pc:spChg chg="add mod">
          <ac:chgData name="Thanh Mai" userId="a8c6d5392ab27f7e" providerId="LiveId" clId="{D3549754-7444-4DD5-9B2A-3015E5E5E11F}" dt="2020-03-17T13:04:19.899" v="2094" actId="207"/>
          <ac:spMkLst>
            <pc:docMk/>
            <pc:sldMk cId="2564979068" sldId="265"/>
            <ac:spMk id="26" creationId="{0ED07EAB-3236-49C9-912C-27ACF68E5023}"/>
          </ac:spMkLst>
        </pc:spChg>
        <pc:spChg chg="add mod">
          <ac:chgData name="Thanh Mai" userId="a8c6d5392ab27f7e" providerId="LiveId" clId="{D3549754-7444-4DD5-9B2A-3015E5E5E11F}" dt="2020-03-17T13:04:37.788" v="2096" actId="207"/>
          <ac:spMkLst>
            <pc:docMk/>
            <pc:sldMk cId="2564979068" sldId="265"/>
            <ac:spMk id="29" creationId="{2213C688-D5F9-4539-8F79-E14436986445}"/>
          </ac:spMkLst>
        </pc:spChg>
        <pc:spChg chg="add mod">
          <ac:chgData name="Thanh Mai" userId="a8c6d5392ab27f7e" providerId="LiveId" clId="{D3549754-7444-4DD5-9B2A-3015E5E5E11F}" dt="2020-03-17T13:05:21.676" v="2107" actId="207"/>
          <ac:spMkLst>
            <pc:docMk/>
            <pc:sldMk cId="2564979068" sldId="265"/>
            <ac:spMk id="30" creationId="{EA3A2E3F-2FFF-42E7-A943-3E49BFC4F2D2}"/>
          </ac:spMkLst>
        </pc:spChg>
        <pc:spChg chg="add del mod">
          <ac:chgData name="Thanh Mai" userId="a8c6d5392ab27f7e" providerId="LiveId" clId="{D3549754-7444-4DD5-9B2A-3015E5E5E11F}" dt="2020-03-17T13:02:40.616" v="2059" actId="478"/>
          <ac:spMkLst>
            <pc:docMk/>
            <pc:sldMk cId="2564979068" sldId="265"/>
            <ac:spMk id="32" creationId="{E59F6CC2-D0BB-4444-8742-E989C9531F6B}"/>
          </ac:spMkLst>
        </pc:spChg>
        <pc:picChg chg="add del">
          <ac:chgData name="Thanh Mai" userId="a8c6d5392ab27f7e" providerId="LiveId" clId="{D3549754-7444-4DD5-9B2A-3015E5E5E11F}" dt="2020-03-17T12:59:50.027" v="1972"/>
          <ac:picMkLst>
            <pc:docMk/>
            <pc:sldMk cId="2564979068" sldId="265"/>
            <ac:picMk id="4" creationId="{2B9B952C-203D-4744-AF9C-34299B960F5C}"/>
          </ac:picMkLst>
        </pc:picChg>
        <pc:picChg chg="add del">
          <ac:chgData name="Thanh Mai" userId="a8c6d5392ab27f7e" providerId="LiveId" clId="{D3549754-7444-4DD5-9B2A-3015E5E5E11F}" dt="2020-03-17T13:00:15.074" v="1974" actId="478"/>
          <ac:picMkLst>
            <pc:docMk/>
            <pc:sldMk cId="2564979068" sldId="265"/>
            <ac:picMk id="18" creationId="{82D15F6D-8D2F-4206-B0DB-4205DA9CE59D}"/>
          </ac:picMkLst>
        </pc:picChg>
        <pc:cxnChg chg="add del">
          <ac:chgData name="Thanh Mai" userId="a8c6d5392ab27f7e" providerId="LiveId" clId="{D3549754-7444-4DD5-9B2A-3015E5E5E11F}" dt="2020-03-17T12:59:50.027" v="1972"/>
          <ac:cxnSpMkLst>
            <pc:docMk/>
            <pc:sldMk cId="2564979068" sldId="265"/>
            <ac:cxnSpMk id="13" creationId="{A6E509B8-3FA6-4A88-BFA9-94F9EAFFDC22}"/>
          </ac:cxnSpMkLst>
        </pc:cxnChg>
        <pc:cxnChg chg="add del">
          <ac:chgData name="Thanh Mai" userId="a8c6d5392ab27f7e" providerId="LiveId" clId="{D3549754-7444-4DD5-9B2A-3015E5E5E11F}" dt="2020-03-17T12:59:50.027" v="1972"/>
          <ac:cxnSpMkLst>
            <pc:docMk/>
            <pc:sldMk cId="2564979068" sldId="265"/>
            <ac:cxnSpMk id="14" creationId="{95B20969-B074-405D-A18F-E076DC86C987}"/>
          </ac:cxnSpMkLst>
        </pc:cxnChg>
        <pc:cxnChg chg="add del">
          <ac:chgData name="Thanh Mai" userId="a8c6d5392ab27f7e" providerId="LiveId" clId="{D3549754-7444-4DD5-9B2A-3015E5E5E11F}" dt="2020-03-17T12:59:50.027" v="1972"/>
          <ac:cxnSpMkLst>
            <pc:docMk/>
            <pc:sldMk cId="2564979068" sldId="265"/>
            <ac:cxnSpMk id="17" creationId="{9DEB64F6-4DEA-4B78-A97D-E968622812A0}"/>
          </ac:cxnSpMkLst>
        </pc:cxnChg>
        <pc:cxnChg chg="add mod">
          <ac:chgData name="Thanh Mai" userId="a8c6d5392ab27f7e" providerId="LiveId" clId="{D3549754-7444-4DD5-9B2A-3015E5E5E11F}" dt="2020-03-17T13:04:19.899" v="2094" actId="207"/>
          <ac:cxnSpMkLst>
            <pc:docMk/>
            <pc:sldMk cId="2564979068" sldId="265"/>
            <ac:cxnSpMk id="27" creationId="{B86E32A9-A373-4064-962C-4F74AAAAEB02}"/>
          </ac:cxnSpMkLst>
        </pc:cxnChg>
        <pc:cxnChg chg="add mod">
          <ac:chgData name="Thanh Mai" userId="a8c6d5392ab27f7e" providerId="LiveId" clId="{D3549754-7444-4DD5-9B2A-3015E5E5E11F}" dt="2020-03-17T13:03:46.810" v="2091" actId="1076"/>
          <ac:cxnSpMkLst>
            <pc:docMk/>
            <pc:sldMk cId="2564979068" sldId="265"/>
            <ac:cxnSpMk id="28" creationId="{E7045A8B-A492-46DF-8560-01ADE8D93342}"/>
          </ac:cxnSpMkLst>
        </pc:cxnChg>
        <pc:cxnChg chg="add mod">
          <ac:chgData name="Thanh Mai" userId="a8c6d5392ab27f7e" providerId="LiveId" clId="{D3549754-7444-4DD5-9B2A-3015E5E5E11F}" dt="2020-03-17T13:05:15.929" v="2106" actId="208"/>
          <ac:cxnSpMkLst>
            <pc:docMk/>
            <pc:sldMk cId="2564979068" sldId="265"/>
            <ac:cxnSpMk id="31" creationId="{A73EA0C9-E24B-4260-BC86-0D46740BF8D1}"/>
          </ac:cxnSpMkLst>
        </pc:cxnChg>
      </pc:sldChg>
      <pc:sldChg chg="addSp modSp modAnim">
        <pc:chgData name="Thanh Mai" userId="a8c6d5392ab27f7e" providerId="LiveId" clId="{D3549754-7444-4DD5-9B2A-3015E5E5E11F}" dt="2020-03-17T13:10:54.260" v="2171" actId="20577"/>
        <pc:sldMkLst>
          <pc:docMk/>
          <pc:sldMk cId="816274595" sldId="266"/>
        </pc:sldMkLst>
        <pc:spChg chg="add">
          <ac:chgData name="Thanh Mai" userId="a8c6d5392ab27f7e" providerId="LiveId" clId="{D3549754-7444-4DD5-9B2A-3015E5E5E11F}" dt="2020-03-17T13:06:43.048" v="2111"/>
          <ac:spMkLst>
            <pc:docMk/>
            <pc:sldMk cId="816274595" sldId="266"/>
            <ac:spMk id="2" creationId="{465066E3-4DBF-4A98-8998-53C8F09E3678}"/>
          </ac:spMkLst>
        </pc:spChg>
        <pc:spChg chg="add">
          <ac:chgData name="Thanh Mai" userId="a8c6d5392ab27f7e" providerId="LiveId" clId="{D3549754-7444-4DD5-9B2A-3015E5E5E11F}" dt="2020-03-17T13:06:43.048" v="2111"/>
          <ac:spMkLst>
            <pc:docMk/>
            <pc:sldMk cId="816274595" sldId="266"/>
            <ac:spMk id="3" creationId="{D3173CFD-5D98-4DDF-88E9-DA36B82A1B8A}"/>
          </ac:spMkLst>
        </pc:spChg>
        <pc:spChg chg="add mod">
          <ac:chgData name="Thanh Mai" userId="a8c6d5392ab27f7e" providerId="LiveId" clId="{D3549754-7444-4DD5-9B2A-3015E5E5E11F}" dt="2020-03-17T13:10:35.717" v="2169" actId="20577"/>
          <ac:spMkLst>
            <pc:docMk/>
            <pc:sldMk cId="816274595" sldId="266"/>
            <ac:spMk id="4" creationId="{C470D80B-1AFB-482B-A77A-35A1F5B245B7}"/>
          </ac:spMkLst>
        </pc:spChg>
        <pc:spChg chg="add mod">
          <ac:chgData name="Thanh Mai" userId="a8c6d5392ab27f7e" providerId="LiveId" clId="{D3549754-7444-4DD5-9B2A-3015E5E5E11F}" dt="2020-03-17T13:10:42.440" v="2170" actId="1076"/>
          <ac:spMkLst>
            <pc:docMk/>
            <pc:sldMk cId="816274595" sldId="266"/>
            <ac:spMk id="5" creationId="{4835E11A-7173-4B29-8480-E2BD681BE611}"/>
          </ac:spMkLst>
        </pc:spChg>
        <pc:spChg chg="add mod">
          <ac:chgData name="Thanh Mai" userId="a8c6d5392ab27f7e" providerId="LiveId" clId="{D3549754-7444-4DD5-9B2A-3015E5E5E11F}" dt="2020-03-17T13:09:01.201" v="2139" actId="20577"/>
          <ac:spMkLst>
            <pc:docMk/>
            <pc:sldMk cId="816274595" sldId="266"/>
            <ac:spMk id="6" creationId="{8367BEE0-A66D-470A-8C29-418A56DF44C0}"/>
          </ac:spMkLst>
        </pc:spChg>
        <pc:spChg chg="add mod">
          <ac:chgData name="Thanh Mai" userId="a8c6d5392ab27f7e" providerId="LiveId" clId="{D3549754-7444-4DD5-9B2A-3015E5E5E11F}" dt="2020-03-17T13:09:27.481" v="2147" actId="1076"/>
          <ac:spMkLst>
            <pc:docMk/>
            <pc:sldMk cId="816274595" sldId="266"/>
            <ac:spMk id="7" creationId="{49B15B4D-A170-4922-9190-078AD7CBD736}"/>
          </ac:spMkLst>
        </pc:spChg>
        <pc:spChg chg="add mod">
          <ac:chgData name="Thanh Mai" userId="a8c6d5392ab27f7e" providerId="LiveId" clId="{D3549754-7444-4DD5-9B2A-3015E5E5E11F}" dt="2020-03-17T13:09:48.434" v="2158" actId="1076"/>
          <ac:spMkLst>
            <pc:docMk/>
            <pc:sldMk cId="816274595" sldId="266"/>
            <ac:spMk id="8" creationId="{3A1C39A9-3B5A-486A-B05F-5B5A32B413A7}"/>
          </ac:spMkLst>
        </pc:spChg>
        <pc:spChg chg="add mod">
          <ac:chgData name="Thanh Mai" userId="a8c6d5392ab27f7e" providerId="LiveId" clId="{D3549754-7444-4DD5-9B2A-3015E5E5E11F}" dt="2020-03-17T13:09:57.719" v="2160" actId="20577"/>
          <ac:spMkLst>
            <pc:docMk/>
            <pc:sldMk cId="816274595" sldId="266"/>
            <ac:spMk id="9" creationId="{1E9078DB-C35C-4A24-99D4-135B6C38F5E3}"/>
          </ac:spMkLst>
        </pc:spChg>
        <pc:spChg chg="add mod">
          <ac:chgData name="Thanh Mai" userId="a8c6d5392ab27f7e" providerId="LiveId" clId="{D3549754-7444-4DD5-9B2A-3015E5E5E11F}" dt="2020-03-17T13:10:54.260" v="2171" actId="20577"/>
          <ac:spMkLst>
            <pc:docMk/>
            <pc:sldMk cId="816274595" sldId="266"/>
            <ac:spMk id="10" creationId="{CB72DECA-AFB3-4C4F-AD19-C50E70E050BE}"/>
          </ac:spMkLst>
        </pc:spChg>
      </pc:sldChg>
      <pc:sldChg chg="addSp delSp modSp mod delAnim modAnim">
        <pc:chgData name="Thanh Mai" userId="a8c6d5392ab27f7e" providerId="LiveId" clId="{D3549754-7444-4DD5-9B2A-3015E5E5E11F}" dt="2020-03-17T13:30:15.528" v="2901"/>
        <pc:sldMkLst>
          <pc:docMk/>
          <pc:sldMk cId="430965121" sldId="267"/>
        </pc:sldMkLst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2" creationId="{729FC552-E1F9-448D-9C1E-B356FB21D353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3" creationId="{176ACF10-53ED-45B0-82BA-6CBE7E77A371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4" creationId="{14619E34-702E-48D4-8BEA-64B9214938E5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5" creationId="{31473802-FD96-4D85-AE27-7CDD7CBB7E71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6" creationId="{467BEA87-BE94-4DE5-A975-A385F41AAEB1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7" creationId="{28552CF3-084E-4BB5-8185-7AAC684633F9}"/>
          </ac:spMkLst>
        </pc:spChg>
        <pc:spChg chg="add del">
          <ac:chgData name="Thanh Mai" userId="a8c6d5392ab27f7e" providerId="LiveId" clId="{D3549754-7444-4DD5-9B2A-3015E5E5E11F}" dt="2020-03-17T13:11:33.533" v="2173"/>
          <ac:spMkLst>
            <pc:docMk/>
            <pc:sldMk cId="430965121" sldId="267"/>
            <ac:spMk id="8" creationId="{C0464E1F-3D28-4170-A7AE-BFFD54E1AB97}"/>
          </ac:spMkLst>
        </pc:spChg>
        <pc:spChg chg="add">
          <ac:chgData name="Thanh Mai" userId="a8c6d5392ab27f7e" providerId="LiveId" clId="{D3549754-7444-4DD5-9B2A-3015E5E5E11F}" dt="2020-03-17T13:11:43.199" v="2174"/>
          <ac:spMkLst>
            <pc:docMk/>
            <pc:sldMk cId="430965121" sldId="267"/>
            <ac:spMk id="9" creationId="{E4C0D9E4-CE4E-4B98-B93B-37CC6F055B2F}"/>
          </ac:spMkLst>
        </pc:spChg>
        <pc:spChg chg="del mod topLvl">
          <ac:chgData name="Thanh Mai" userId="a8c6d5392ab27f7e" providerId="LiveId" clId="{D3549754-7444-4DD5-9B2A-3015E5E5E11F}" dt="2020-03-17T13:16:12.907" v="2370" actId="478"/>
          <ac:spMkLst>
            <pc:docMk/>
            <pc:sldMk cId="430965121" sldId="267"/>
            <ac:spMk id="12" creationId="{28E57EEF-AB74-4B9D-A504-B3617FD3817E}"/>
          </ac:spMkLst>
        </pc:spChg>
        <pc:spChg chg="del topLvl">
          <ac:chgData name="Thanh Mai" userId="a8c6d5392ab27f7e" providerId="LiveId" clId="{D3549754-7444-4DD5-9B2A-3015E5E5E11F}" dt="2020-03-17T13:17:56.615" v="2517" actId="478"/>
          <ac:spMkLst>
            <pc:docMk/>
            <pc:sldMk cId="430965121" sldId="267"/>
            <ac:spMk id="15" creationId="{08FAFFB2-205A-4342-A558-AA012F49872A}"/>
          </ac:spMkLst>
        </pc:spChg>
        <pc:spChg chg="del topLvl">
          <ac:chgData name="Thanh Mai" userId="a8c6d5392ab27f7e" providerId="LiveId" clId="{D3549754-7444-4DD5-9B2A-3015E5E5E11F}" dt="2020-03-17T13:18:38.755" v="2604" actId="478"/>
          <ac:spMkLst>
            <pc:docMk/>
            <pc:sldMk cId="430965121" sldId="267"/>
            <ac:spMk id="18" creationId="{DF32BEF1-D3DD-4377-82BD-4EA5C9434E54}"/>
          </ac:spMkLst>
        </pc:spChg>
        <pc:spChg chg="add del mod">
          <ac:chgData name="Thanh Mai" userId="a8c6d5392ab27f7e" providerId="LiveId" clId="{D3549754-7444-4DD5-9B2A-3015E5E5E11F}" dt="2020-03-17T13:13:18.018" v="2258" actId="478"/>
          <ac:spMkLst>
            <pc:docMk/>
            <pc:sldMk cId="430965121" sldId="267"/>
            <ac:spMk id="19" creationId="{BE04522E-8B76-4C37-B1D0-1BB177254C3B}"/>
          </ac:spMkLst>
        </pc:spChg>
        <pc:spChg chg="add del mod">
          <ac:chgData name="Thanh Mai" userId="a8c6d5392ab27f7e" providerId="LiveId" clId="{D3549754-7444-4DD5-9B2A-3015E5E5E11F}" dt="2020-03-17T13:13:11.017" v="2257" actId="478"/>
          <ac:spMkLst>
            <pc:docMk/>
            <pc:sldMk cId="430965121" sldId="267"/>
            <ac:spMk id="20" creationId="{5B5494B9-1767-40EA-B44A-A01C075D5BDE}"/>
          </ac:spMkLst>
        </pc:spChg>
        <pc:spChg chg="add mod">
          <ac:chgData name="Thanh Mai" userId="a8c6d5392ab27f7e" providerId="LiveId" clId="{D3549754-7444-4DD5-9B2A-3015E5E5E11F}" dt="2020-03-17T13:17:17.620" v="2516" actId="1076"/>
          <ac:spMkLst>
            <pc:docMk/>
            <pc:sldMk cId="430965121" sldId="267"/>
            <ac:spMk id="21" creationId="{CA611B15-5A27-478B-9A75-80441FE717A2}"/>
          </ac:spMkLst>
        </pc:spChg>
        <pc:spChg chg="add mod">
          <ac:chgData name="Thanh Mai" userId="a8c6d5392ab27f7e" providerId="LiveId" clId="{D3549754-7444-4DD5-9B2A-3015E5E5E11F}" dt="2020-03-17T13:18:34.089" v="2603" actId="1037"/>
          <ac:spMkLst>
            <pc:docMk/>
            <pc:sldMk cId="430965121" sldId="267"/>
            <ac:spMk id="22" creationId="{68791CA8-A171-4910-9300-D790C7C0DE06}"/>
          </ac:spMkLst>
        </pc:spChg>
        <pc:spChg chg="add del mod">
          <ac:chgData name="Thanh Mai" userId="a8c6d5392ab27f7e" providerId="LiveId" clId="{D3549754-7444-4DD5-9B2A-3015E5E5E11F}" dt="2020-03-17T13:20:24.314" v="2781" actId="478"/>
          <ac:spMkLst>
            <pc:docMk/>
            <pc:sldMk cId="430965121" sldId="267"/>
            <ac:spMk id="23" creationId="{E5A61919-3A53-4FBB-B31C-E3C12DF54A1F}"/>
          </ac:spMkLst>
        </pc:spChg>
        <pc:spChg chg="mod">
          <ac:chgData name="Thanh Mai" userId="a8c6d5392ab27f7e" providerId="LiveId" clId="{D3549754-7444-4DD5-9B2A-3015E5E5E11F}" dt="2020-03-17T13:13:50.929" v="2292" actId="207"/>
          <ac:spMkLst>
            <pc:docMk/>
            <pc:sldMk cId="430965121" sldId="267"/>
            <ac:spMk id="27" creationId="{A490642B-48B5-428C-B883-96BFBFFEBD30}"/>
          </ac:spMkLst>
        </pc:spChg>
        <pc:spChg chg="mod">
          <ac:chgData name="Thanh Mai" userId="a8c6d5392ab27f7e" providerId="LiveId" clId="{D3549754-7444-4DD5-9B2A-3015E5E5E11F}" dt="2020-03-17T13:13:50.929" v="2292" actId="207"/>
          <ac:spMkLst>
            <pc:docMk/>
            <pc:sldMk cId="430965121" sldId="267"/>
            <ac:spMk id="28" creationId="{0076C2F5-438F-4319-9355-7A6CC639433B}"/>
          </ac:spMkLst>
        </pc:spChg>
        <pc:spChg chg="mod">
          <ac:chgData name="Thanh Mai" userId="a8c6d5392ab27f7e" providerId="LiveId" clId="{D3549754-7444-4DD5-9B2A-3015E5E5E11F}" dt="2020-03-17T13:13:50.929" v="2292" actId="207"/>
          <ac:spMkLst>
            <pc:docMk/>
            <pc:sldMk cId="430965121" sldId="267"/>
            <ac:spMk id="29" creationId="{0D511445-5A06-4B78-80E7-01786675B0D5}"/>
          </ac:spMkLst>
        </pc:spChg>
        <pc:spChg chg="add del mod">
          <ac:chgData name="Thanh Mai" userId="a8c6d5392ab27f7e" providerId="LiveId" clId="{D3549754-7444-4DD5-9B2A-3015E5E5E11F}" dt="2020-03-17T13:20:20.508" v="2780" actId="478"/>
          <ac:spMkLst>
            <pc:docMk/>
            <pc:sldMk cId="430965121" sldId="267"/>
            <ac:spMk id="30" creationId="{0ABFA5FB-64D8-4C12-BA7F-1D87027CB80A}"/>
          </ac:spMkLst>
        </pc:spChg>
        <pc:spChg chg="add mod">
          <ac:chgData name="Thanh Mai" userId="a8c6d5392ab27f7e" providerId="LiveId" clId="{D3549754-7444-4DD5-9B2A-3015E5E5E11F}" dt="2020-03-17T13:19:27.402" v="2758" actId="123"/>
          <ac:spMkLst>
            <pc:docMk/>
            <pc:sldMk cId="430965121" sldId="267"/>
            <ac:spMk id="31" creationId="{A1B79197-1F52-4D99-A7CC-77770FC1B8F1}"/>
          </ac:spMkLst>
        </pc:spChg>
        <pc:spChg chg="add mod">
          <ac:chgData name="Thanh Mai" userId="a8c6d5392ab27f7e" providerId="LiveId" clId="{D3549754-7444-4DD5-9B2A-3015E5E5E11F}" dt="2020-03-17T13:19:32.085" v="2759" actId="123"/>
          <ac:spMkLst>
            <pc:docMk/>
            <pc:sldMk cId="430965121" sldId="267"/>
            <ac:spMk id="32" creationId="{7A37DA23-8B02-4307-8320-1DE97B119313}"/>
          </ac:spMkLst>
        </pc:spChg>
        <pc:spChg chg="add mod">
          <ac:chgData name="Thanh Mai" userId="a8c6d5392ab27f7e" providerId="LiveId" clId="{D3549754-7444-4DD5-9B2A-3015E5E5E11F}" dt="2020-03-17T13:20:15.001" v="2779" actId="20577"/>
          <ac:spMkLst>
            <pc:docMk/>
            <pc:sldMk cId="430965121" sldId="267"/>
            <ac:spMk id="33" creationId="{68A7C495-E46E-4CC1-B6A0-0ECDF8A2D4D8}"/>
          </ac:spMkLst>
        </pc:spChg>
        <pc:grpChg chg="add del mod">
          <ac:chgData name="Thanh Mai" userId="a8c6d5392ab27f7e" providerId="LiveId" clId="{D3549754-7444-4DD5-9B2A-3015E5E5E11F}" dt="2020-03-17T13:16:12.907" v="2370" actId="478"/>
          <ac:grpSpMkLst>
            <pc:docMk/>
            <pc:sldMk cId="430965121" sldId="267"/>
            <ac:grpSpMk id="10" creationId="{4DE3905B-D01B-4726-B1CB-6D9E4129CBBF}"/>
          </ac:grpSpMkLst>
        </pc:grpChg>
        <pc:grpChg chg="add del mod">
          <ac:chgData name="Thanh Mai" userId="a8c6d5392ab27f7e" providerId="LiveId" clId="{D3549754-7444-4DD5-9B2A-3015E5E5E11F}" dt="2020-03-17T13:17:56.615" v="2517" actId="478"/>
          <ac:grpSpMkLst>
            <pc:docMk/>
            <pc:sldMk cId="430965121" sldId="267"/>
            <ac:grpSpMk id="13" creationId="{03EBBA7C-E194-4C62-81E0-8E57AD7B50EC}"/>
          </ac:grpSpMkLst>
        </pc:grpChg>
        <pc:grpChg chg="add del mod">
          <ac:chgData name="Thanh Mai" userId="a8c6d5392ab27f7e" providerId="LiveId" clId="{D3549754-7444-4DD5-9B2A-3015E5E5E11F}" dt="2020-03-17T13:18:38.755" v="2604" actId="478"/>
          <ac:grpSpMkLst>
            <pc:docMk/>
            <pc:sldMk cId="430965121" sldId="267"/>
            <ac:grpSpMk id="16" creationId="{3EF7C4EA-2029-4793-AA98-96A454B99306}"/>
          </ac:grpSpMkLst>
        </pc:grpChg>
        <pc:grpChg chg="add mod">
          <ac:chgData name="Thanh Mai" userId="a8c6d5392ab27f7e" providerId="LiveId" clId="{D3549754-7444-4DD5-9B2A-3015E5E5E11F}" dt="2020-03-17T13:13:38.861" v="2291" actId="1035"/>
          <ac:grpSpMkLst>
            <pc:docMk/>
            <pc:sldMk cId="430965121" sldId="267"/>
            <ac:grpSpMk id="24" creationId="{7AB352FE-E907-43F4-9BEE-FE2108E0E1CF}"/>
          </ac:grpSpMkLst>
        </pc:grpChg>
        <pc:picChg chg="add del topLvl">
          <ac:chgData name="Thanh Mai" userId="a8c6d5392ab27f7e" providerId="LiveId" clId="{D3549754-7444-4DD5-9B2A-3015E5E5E11F}" dt="2020-03-17T13:16:12.907" v="2370" actId="478"/>
          <ac:picMkLst>
            <pc:docMk/>
            <pc:sldMk cId="430965121" sldId="267"/>
            <ac:picMk id="11" creationId="{837C036E-3DD0-4251-ACAE-4FD1A7B761C9}"/>
          </ac:picMkLst>
        </pc:picChg>
        <pc:picChg chg="topLvl">
          <ac:chgData name="Thanh Mai" userId="a8c6d5392ab27f7e" providerId="LiveId" clId="{D3549754-7444-4DD5-9B2A-3015E5E5E11F}" dt="2020-03-17T13:17:56.615" v="2517" actId="478"/>
          <ac:picMkLst>
            <pc:docMk/>
            <pc:sldMk cId="430965121" sldId="267"/>
            <ac:picMk id="14" creationId="{003E0115-6634-475C-99BD-B452D305440F}"/>
          </ac:picMkLst>
        </pc:picChg>
        <pc:picChg chg="topLvl">
          <ac:chgData name="Thanh Mai" userId="a8c6d5392ab27f7e" providerId="LiveId" clId="{D3549754-7444-4DD5-9B2A-3015E5E5E11F}" dt="2020-03-17T13:18:38.755" v="2604" actId="478"/>
          <ac:picMkLst>
            <pc:docMk/>
            <pc:sldMk cId="430965121" sldId="267"/>
            <ac:picMk id="17" creationId="{6B89A7B1-4D4B-468B-A391-F015E8A7E2C0}"/>
          </ac:picMkLst>
        </pc:picChg>
      </pc:sldChg>
      <pc:sldChg chg="addSp delSp modSp mod modAnim">
        <pc:chgData name="Thanh Mai" userId="a8c6d5392ab27f7e" providerId="LiveId" clId="{D3549754-7444-4DD5-9B2A-3015E5E5E11F}" dt="2020-03-17T13:22:22.707" v="2842" actId="20577"/>
        <pc:sldMkLst>
          <pc:docMk/>
          <pc:sldMk cId="286214062" sldId="268"/>
        </pc:sldMkLst>
        <pc:spChg chg="del mod">
          <ac:chgData name="Thanh Mai" userId="a8c6d5392ab27f7e" providerId="LiveId" clId="{D3549754-7444-4DD5-9B2A-3015E5E5E11F}" dt="2020-03-17T13:20:51.939" v="2785"/>
          <ac:spMkLst>
            <pc:docMk/>
            <pc:sldMk cId="286214062" sldId="268"/>
            <ac:spMk id="2" creationId="{00000000-0000-0000-0000-000000000000}"/>
          </ac:spMkLst>
        </pc:spChg>
        <pc:spChg chg="add">
          <ac:chgData name="Thanh Mai" userId="a8c6d5392ab27f7e" providerId="LiveId" clId="{D3549754-7444-4DD5-9B2A-3015E5E5E11F}" dt="2020-03-17T13:20:59.485" v="2786"/>
          <ac:spMkLst>
            <pc:docMk/>
            <pc:sldMk cId="286214062" sldId="268"/>
            <ac:spMk id="3" creationId="{7CB58C78-D591-4EB1-B4FD-886A0E1DA94F}"/>
          </ac:spMkLst>
        </pc:spChg>
        <pc:spChg chg="add mod">
          <ac:chgData name="Thanh Mai" userId="a8c6d5392ab27f7e" providerId="LiveId" clId="{D3549754-7444-4DD5-9B2A-3015E5E5E11F}" dt="2020-03-17T13:21:18.442" v="2825" actId="20577"/>
          <ac:spMkLst>
            <pc:docMk/>
            <pc:sldMk cId="286214062" sldId="268"/>
            <ac:spMk id="4" creationId="{8B425DD3-B773-4E58-8399-B557999801BE}"/>
          </ac:spMkLst>
        </pc:spChg>
        <pc:spChg chg="add mod">
          <ac:chgData name="Thanh Mai" userId="a8c6d5392ab27f7e" providerId="LiveId" clId="{D3549754-7444-4DD5-9B2A-3015E5E5E11F}" dt="2020-03-17T13:22:22.707" v="2842" actId="20577"/>
          <ac:spMkLst>
            <pc:docMk/>
            <pc:sldMk cId="286214062" sldId="268"/>
            <ac:spMk id="5" creationId="{B5354B06-5117-42F2-BB37-590B8AD8C87C}"/>
          </ac:spMkLst>
        </pc:spChg>
      </pc:sldChg>
      <pc:sldChg chg="del">
        <pc:chgData name="Thanh Mai" userId="a8c6d5392ab27f7e" providerId="LiveId" clId="{D3549754-7444-4DD5-9B2A-3015E5E5E11F}" dt="2020-03-17T09:05:43.799" v="142" actId="2696"/>
        <pc:sldMkLst>
          <pc:docMk/>
          <pc:sldMk cId="4144416246" sldId="269"/>
        </pc:sldMkLst>
      </pc:sldChg>
      <pc:sldChg chg="del">
        <pc:chgData name="Thanh Mai" userId="a8c6d5392ab27f7e" providerId="LiveId" clId="{D3549754-7444-4DD5-9B2A-3015E5E5E11F}" dt="2020-03-17T09:05:40.081" v="141" actId="2696"/>
        <pc:sldMkLst>
          <pc:docMk/>
          <pc:sldMk cId="1150045741" sldId="270"/>
        </pc:sldMkLst>
      </pc:sldChg>
      <pc:sldChg chg="del">
        <pc:chgData name="Thanh Mai" userId="a8c6d5392ab27f7e" providerId="LiveId" clId="{D3549754-7444-4DD5-9B2A-3015E5E5E11F}" dt="2020-03-17T09:37:36.267" v="304" actId="47"/>
        <pc:sldMkLst>
          <pc:docMk/>
          <pc:sldMk cId="1886345292" sldId="271"/>
        </pc:sldMkLst>
      </pc:sldChg>
      <pc:sldChg chg="del">
        <pc:chgData name="Thanh Mai" userId="a8c6d5392ab27f7e" providerId="LiveId" clId="{D3549754-7444-4DD5-9B2A-3015E5E5E11F}" dt="2020-03-17T09:37:41.457" v="306" actId="47"/>
        <pc:sldMkLst>
          <pc:docMk/>
          <pc:sldMk cId="225942641" sldId="272"/>
        </pc:sldMkLst>
      </pc:sldChg>
      <pc:sldChg chg="modSp mod modTransition">
        <pc:chgData name="Thanh Mai" userId="a8c6d5392ab27f7e" providerId="LiveId" clId="{D3549754-7444-4DD5-9B2A-3015E5E5E11F}" dt="2020-03-17T13:22:38.066" v="2843"/>
        <pc:sldMkLst>
          <pc:docMk/>
          <pc:sldMk cId="236562450" sldId="274"/>
        </pc:sldMkLst>
        <pc:spChg chg="mod">
          <ac:chgData name="Thanh Mai" userId="a8c6d5392ab27f7e" providerId="LiveId" clId="{D3549754-7444-4DD5-9B2A-3015E5E5E11F}" dt="2020-03-17T09:04:38.839" v="116" actId="20577"/>
          <ac:spMkLst>
            <pc:docMk/>
            <pc:sldMk cId="236562450" sldId="274"/>
            <ac:spMk id="4" creationId="{00000000-0000-0000-0000-000000000000}"/>
          </ac:spMkLst>
        </pc:spChg>
        <pc:spChg chg="mod">
          <ac:chgData name="Thanh Mai" userId="a8c6d5392ab27f7e" providerId="LiveId" clId="{D3549754-7444-4DD5-9B2A-3015E5E5E11F}" dt="2020-03-17T09:05:00.481" v="139" actId="20577"/>
          <ac:spMkLst>
            <pc:docMk/>
            <pc:sldMk cId="236562450" sldId="274"/>
            <ac:spMk id="6" creationId="{00000000-0000-0000-0000-000000000000}"/>
          </ac:spMkLst>
        </pc:spChg>
      </pc:sldChg>
      <pc:sldChg chg="addSp delSp modSp add mod delAnim modAnim">
        <pc:chgData name="Thanh Mai" userId="a8c6d5392ab27f7e" providerId="LiveId" clId="{D3549754-7444-4DD5-9B2A-3015E5E5E11F}" dt="2020-03-17T13:32:35.401" v="2913"/>
        <pc:sldMkLst>
          <pc:docMk/>
          <pc:sldMk cId="721601920" sldId="275"/>
        </pc:sldMkLst>
        <pc:spChg chg="del">
          <ac:chgData name="Thanh Mai" userId="a8c6d5392ab27f7e" providerId="LiveId" clId="{D3549754-7444-4DD5-9B2A-3015E5E5E11F}" dt="2020-03-17T12:47:18.524" v="1739" actId="478"/>
          <ac:spMkLst>
            <pc:docMk/>
            <pc:sldMk cId="721601920" sldId="275"/>
            <ac:spMk id="18" creationId="{FA2A7A39-93AD-416C-B87C-D45543A74486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20" creationId="{5DC9E0B0-C499-434F-9189-EFC47CAE5DEC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21" creationId="{5765E5EE-DA59-4313-9FC9-B2345D6F0907}"/>
          </ac:spMkLst>
        </pc:spChg>
        <pc:spChg chg="del">
          <ac:chgData name="Thanh Mai" userId="a8c6d5392ab27f7e" providerId="LiveId" clId="{D3549754-7444-4DD5-9B2A-3015E5E5E11F}" dt="2020-03-17T12:47:18.524" v="1739" actId="478"/>
          <ac:spMkLst>
            <pc:docMk/>
            <pc:sldMk cId="721601920" sldId="275"/>
            <ac:spMk id="22" creationId="{BB0D6C89-7B0B-4CB1-BCE3-0E412EDB951A}"/>
          </ac:spMkLst>
        </pc:spChg>
        <pc:spChg chg="del">
          <ac:chgData name="Thanh Mai" userId="a8c6d5392ab27f7e" providerId="LiveId" clId="{D3549754-7444-4DD5-9B2A-3015E5E5E11F}" dt="2020-03-17T12:47:18.524" v="1739" actId="478"/>
          <ac:spMkLst>
            <pc:docMk/>
            <pc:sldMk cId="721601920" sldId="275"/>
            <ac:spMk id="24" creationId="{81081DAC-1D85-449A-AEF5-A42D1E33AD52}"/>
          </ac:spMkLst>
        </pc:spChg>
        <pc:spChg chg="del">
          <ac:chgData name="Thanh Mai" userId="a8c6d5392ab27f7e" providerId="LiveId" clId="{D3549754-7444-4DD5-9B2A-3015E5E5E11F}" dt="2020-03-17T12:47:22.134" v="1740" actId="478"/>
          <ac:spMkLst>
            <pc:docMk/>
            <pc:sldMk cId="721601920" sldId="275"/>
            <ac:spMk id="25" creationId="{39CF7A14-06BB-48A0-8A48-82BDBBC5B5CF}"/>
          </ac:spMkLst>
        </pc:spChg>
        <pc:spChg chg="del">
          <ac:chgData name="Thanh Mai" userId="a8c6d5392ab27f7e" providerId="LiveId" clId="{D3549754-7444-4DD5-9B2A-3015E5E5E11F}" dt="2020-03-17T12:47:18.524" v="1739" actId="478"/>
          <ac:spMkLst>
            <pc:docMk/>
            <pc:sldMk cId="721601920" sldId="275"/>
            <ac:spMk id="26" creationId="{333A72B4-BA8D-49BC-A3B6-8DC862E08B95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28" creationId="{22BDFD8E-E53B-4E1A-BEA4-AA40C92145CE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29" creationId="{03D1E9A2-6A46-4FB5-A6C5-3F2DCDD0E2C6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30" creationId="{FF0D62F3-0009-4F5D-A7B8-CD16C09AB56F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31" creationId="{6E662BB5-1D64-4398-ACAF-3925BC186C6D}"/>
          </ac:spMkLst>
        </pc:spChg>
        <pc:spChg chg="del">
          <ac:chgData name="Thanh Mai" userId="a8c6d5392ab27f7e" providerId="LiveId" clId="{D3549754-7444-4DD5-9B2A-3015E5E5E11F}" dt="2020-03-17T12:47:22.134" v="1740" actId="478"/>
          <ac:spMkLst>
            <pc:docMk/>
            <pc:sldMk cId="721601920" sldId="275"/>
            <ac:spMk id="32" creationId="{20E904AE-CD55-40E8-B6E5-B403CA4920D0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33" creationId="{D2C7F201-1E3B-4AE6-B404-34D426B5A4F8}"/>
          </ac:spMkLst>
        </pc:spChg>
        <pc:spChg chg="del">
          <ac:chgData name="Thanh Mai" userId="a8c6d5392ab27f7e" providerId="LiveId" clId="{D3549754-7444-4DD5-9B2A-3015E5E5E11F}" dt="2020-03-17T12:47:08.985" v="1738" actId="478"/>
          <ac:spMkLst>
            <pc:docMk/>
            <pc:sldMk cId="721601920" sldId="275"/>
            <ac:spMk id="34" creationId="{4EBB2457-6772-4E22-B2C3-944D2AFADFA5}"/>
          </ac:spMkLst>
        </pc:spChg>
        <pc:spChg chg="del mod">
          <ac:chgData name="Thanh Mai" userId="a8c6d5392ab27f7e" providerId="LiveId" clId="{D3549754-7444-4DD5-9B2A-3015E5E5E11F}" dt="2020-03-17T12:47:29.830" v="1742" actId="478"/>
          <ac:spMkLst>
            <pc:docMk/>
            <pc:sldMk cId="721601920" sldId="275"/>
            <ac:spMk id="35" creationId="{D6046F35-D071-4F82-810B-C6E120BADE38}"/>
          </ac:spMkLst>
        </pc:spChg>
        <pc:spChg chg="del">
          <ac:chgData name="Thanh Mai" userId="a8c6d5392ab27f7e" providerId="LiveId" clId="{D3549754-7444-4DD5-9B2A-3015E5E5E11F}" dt="2020-03-17T12:47:18.524" v="1739" actId="478"/>
          <ac:spMkLst>
            <pc:docMk/>
            <pc:sldMk cId="721601920" sldId="275"/>
            <ac:spMk id="36" creationId="{E29AA0DE-6A2D-408D-A8D5-BA3890596399}"/>
          </ac:spMkLst>
        </pc:spChg>
        <pc:spChg chg="del mod">
          <ac:chgData name="Thanh Mai" userId="a8c6d5392ab27f7e" providerId="LiveId" clId="{D3549754-7444-4DD5-9B2A-3015E5E5E11F}" dt="2020-03-17T12:48:08.925" v="1745" actId="478"/>
          <ac:spMkLst>
            <pc:docMk/>
            <pc:sldMk cId="721601920" sldId="275"/>
            <ac:spMk id="37" creationId="{43C6D49B-A399-4151-BB7D-8EBCE6F6AB7B}"/>
          </ac:spMkLst>
        </pc:spChg>
        <pc:spChg chg="add mod">
          <ac:chgData name="Thanh Mai" userId="a8c6d5392ab27f7e" providerId="LiveId" clId="{D3549754-7444-4DD5-9B2A-3015E5E5E11F}" dt="2020-03-17T12:48:43.016" v="1753" actId="20577"/>
          <ac:spMkLst>
            <pc:docMk/>
            <pc:sldMk cId="721601920" sldId="275"/>
            <ac:spMk id="38" creationId="{DF5DD82F-A381-4DC1-BF16-F90D8BFF8E96}"/>
          </ac:spMkLst>
        </pc:spChg>
        <pc:spChg chg="add mod">
          <ac:chgData name="Thanh Mai" userId="a8c6d5392ab27f7e" providerId="LiveId" clId="{D3549754-7444-4DD5-9B2A-3015E5E5E11F}" dt="2020-03-17T12:49:27.378" v="1789" actId="207"/>
          <ac:spMkLst>
            <pc:docMk/>
            <pc:sldMk cId="721601920" sldId="275"/>
            <ac:spMk id="39" creationId="{3E414E0A-3DCD-4B25-94BD-903EB9C5AD9F}"/>
          </ac:spMkLst>
        </pc:spChg>
        <pc:spChg chg="add mod">
          <ac:chgData name="Thanh Mai" userId="a8c6d5392ab27f7e" providerId="LiveId" clId="{D3549754-7444-4DD5-9B2A-3015E5E5E11F}" dt="2020-03-17T12:49:49.786" v="1849" actId="1036"/>
          <ac:spMkLst>
            <pc:docMk/>
            <pc:sldMk cId="721601920" sldId="275"/>
            <ac:spMk id="40" creationId="{47C889A8-F6F5-4FF4-B971-2FEF18CF14A8}"/>
          </ac:spMkLst>
        </pc:spChg>
        <pc:spChg chg="add mod">
          <ac:chgData name="Thanh Mai" userId="a8c6d5392ab27f7e" providerId="LiveId" clId="{D3549754-7444-4DD5-9B2A-3015E5E5E11F}" dt="2020-03-17T12:49:39.977" v="1828" actId="1036"/>
          <ac:spMkLst>
            <pc:docMk/>
            <pc:sldMk cId="721601920" sldId="275"/>
            <ac:spMk id="41" creationId="{492732CD-F76B-4A78-A377-B9B2E4CBC107}"/>
          </ac:spMkLst>
        </pc:spChg>
        <pc:spChg chg="add del">
          <ac:chgData name="Thanh Mai" userId="a8c6d5392ab27f7e" providerId="LiveId" clId="{D3549754-7444-4DD5-9B2A-3015E5E5E11F}" dt="2020-03-17T12:50:13.646" v="1851"/>
          <ac:spMkLst>
            <pc:docMk/>
            <pc:sldMk cId="721601920" sldId="275"/>
            <ac:spMk id="42" creationId="{C93FDAEE-1A2A-4785-97A9-C2BAD36FFC51}"/>
          </ac:spMkLst>
        </pc:spChg>
        <pc:spChg chg="add del">
          <ac:chgData name="Thanh Mai" userId="a8c6d5392ab27f7e" providerId="LiveId" clId="{D3549754-7444-4DD5-9B2A-3015E5E5E11F}" dt="2020-03-17T12:50:13.646" v="1851"/>
          <ac:spMkLst>
            <pc:docMk/>
            <pc:sldMk cId="721601920" sldId="275"/>
            <ac:spMk id="43" creationId="{A300F53B-E30A-4874-9069-FA5B9958DEA9}"/>
          </ac:spMkLst>
        </pc:spChg>
        <pc:spChg chg="add mod">
          <ac:chgData name="Thanh Mai" userId="a8c6d5392ab27f7e" providerId="LiveId" clId="{D3549754-7444-4DD5-9B2A-3015E5E5E11F}" dt="2020-03-17T12:53:05.232" v="1933" actId="1035"/>
          <ac:spMkLst>
            <pc:docMk/>
            <pc:sldMk cId="721601920" sldId="275"/>
            <ac:spMk id="44" creationId="{024F1684-A538-422A-AFCC-5299612C65A1}"/>
          </ac:spMkLst>
        </pc:spChg>
        <pc:spChg chg="add mod">
          <ac:chgData name="Thanh Mai" userId="a8c6d5392ab27f7e" providerId="LiveId" clId="{D3549754-7444-4DD5-9B2A-3015E5E5E11F}" dt="2020-03-17T12:53:05.232" v="1933" actId="1035"/>
          <ac:spMkLst>
            <pc:docMk/>
            <pc:sldMk cId="721601920" sldId="275"/>
            <ac:spMk id="45" creationId="{698216FA-FF0F-45A2-B11E-34B4F42E7C18}"/>
          </ac:spMkLst>
        </pc:spChg>
        <pc:graphicFrameChg chg="del">
          <ac:chgData name="Thanh Mai" userId="a8c6d5392ab27f7e" providerId="LiveId" clId="{D3549754-7444-4DD5-9B2A-3015E5E5E11F}" dt="2020-03-17T12:47:08.985" v="1738" actId="478"/>
          <ac:graphicFrameMkLst>
            <pc:docMk/>
            <pc:sldMk cId="721601920" sldId="275"/>
            <ac:graphicFrameMk id="19" creationId="{8AD7BFF1-1218-45AF-A7C2-A16C5E926AE9}"/>
          </ac:graphicFrameMkLst>
        </pc:graphicFrameChg>
        <pc:graphicFrameChg chg="del">
          <ac:chgData name="Thanh Mai" userId="a8c6d5392ab27f7e" providerId="LiveId" clId="{D3549754-7444-4DD5-9B2A-3015E5E5E11F}" dt="2020-03-17T12:47:08.985" v="1738" actId="478"/>
          <ac:graphicFrameMkLst>
            <pc:docMk/>
            <pc:sldMk cId="721601920" sldId="275"/>
            <ac:graphicFrameMk id="23" creationId="{0837E393-FF6F-4BA7-A939-3DD0AA0DAD19}"/>
          </ac:graphicFrameMkLst>
        </pc:graphicFrameChg>
        <pc:graphicFrameChg chg="del">
          <ac:chgData name="Thanh Mai" userId="a8c6d5392ab27f7e" providerId="LiveId" clId="{D3549754-7444-4DD5-9B2A-3015E5E5E11F}" dt="2020-03-17T12:47:08.985" v="1738" actId="478"/>
          <ac:graphicFrameMkLst>
            <pc:docMk/>
            <pc:sldMk cId="721601920" sldId="275"/>
            <ac:graphicFrameMk id="27" creationId="{D7E8687D-7A58-4607-A730-C8AB081F0E60}"/>
          </ac:graphicFrameMkLst>
        </pc:graphicFrameChg>
      </pc:sldChg>
      <pc:sldChg chg="addSp delSp modSp add mod delAnim modAnim">
        <pc:chgData name="Thanh Mai" userId="a8c6d5392ab27f7e" providerId="LiveId" clId="{D3549754-7444-4DD5-9B2A-3015E5E5E11F}" dt="2020-03-17T13:32:55.375" v="2917"/>
        <pc:sldMkLst>
          <pc:docMk/>
          <pc:sldMk cId="824283686" sldId="276"/>
        </pc:sldMkLst>
        <pc:spChg chg="add mod">
          <ac:chgData name="Thanh Mai" userId="a8c6d5392ab27f7e" providerId="LiveId" clId="{D3549754-7444-4DD5-9B2A-3015E5E5E11F}" dt="2020-03-17T12:54:37.080" v="1945" actId="207"/>
          <ac:spMkLst>
            <pc:docMk/>
            <pc:sldMk cId="824283686" sldId="276"/>
            <ac:spMk id="24" creationId="{305F1782-CD33-4CBE-9042-1A81D58D4ADC}"/>
          </ac:spMkLst>
        </pc:spChg>
        <pc:spChg chg="mod">
          <ac:chgData name="Thanh Mai" userId="a8c6d5392ab27f7e" providerId="LiveId" clId="{D3549754-7444-4DD5-9B2A-3015E5E5E11F}" dt="2020-03-17T12:52:19.005" v="1868" actId="6549"/>
          <ac:spMkLst>
            <pc:docMk/>
            <pc:sldMk cId="824283686" sldId="276"/>
            <ac:spMk id="38" creationId="{DF5DD82F-A381-4DC1-BF16-F90D8BFF8E96}"/>
          </ac:spMkLst>
        </pc:spChg>
        <pc:spChg chg="mod">
          <ac:chgData name="Thanh Mai" userId="a8c6d5392ab27f7e" providerId="LiveId" clId="{D3549754-7444-4DD5-9B2A-3015E5E5E11F}" dt="2020-03-17T12:52:33.573" v="1915" actId="1035"/>
          <ac:spMkLst>
            <pc:docMk/>
            <pc:sldMk cId="824283686" sldId="276"/>
            <ac:spMk id="39" creationId="{3E414E0A-3DCD-4B25-94BD-903EB9C5AD9F}"/>
          </ac:spMkLst>
        </pc:spChg>
        <pc:spChg chg="mod">
          <ac:chgData name="Thanh Mai" userId="a8c6d5392ab27f7e" providerId="LiveId" clId="{D3549754-7444-4DD5-9B2A-3015E5E5E11F}" dt="2020-03-17T12:52:33.573" v="1915" actId="1035"/>
          <ac:spMkLst>
            <pc:docMk/>
            <pc:sldMk cId="824283686" sldId="276"/>
            <ac:spMk id="40" creationId="{47C889A8-F6F5-4FF4-B971-2FEF18CF14A8}"/>
          </ac:spMkLst>
        </pc:spChg>
        <pc:spChg chg="mod">
          <ac:chgData name="Thanh Mai" userId="a8c6d5392ab27f7e" providerId="LiveId" clId="{D3549754-7444-4DD5-9B2A-3015E5E5E11F}" dt="2020-03-17T12:52:33.573" v="1915" actId="1035"/>
          <ac:spMkLst>
            <pc:docMk/>
            <pc:sldMk cId="824283686" sldId="276"/>
            <ac:spMk id="41" creationId="{492732CD-F76B-4A78-A377-B9B2E4CBC107}"/>
          </ac:spMkLst>
        </pc:spChg>
        <pc:spChg chg="del">
          <ac:chgData name="Thanh Mai" userId="a8c6d5392ab27f7e" providerId="LiveId" clId="{D3549754-7444-4DD5-9B2A-3015E5E5E11F}" dt="2020-03-17T12:51:53.401" v="1867" actId="478"/>
          <ac:spMkLst>
            <pc:docMk/>
            <pc:sldMk cId="824283686" sldId="276"/>
            <ac:spMk id="44" creationId="{024F1684-A538-422A-AFCC-5299612C65A1}"/>
          </ac:spMkLst>
        </pc:spChg>
        <pc:spChg chg="del">
          <ac:chgData name="Thanh Mai" userId="a8c6d5392ab27f7e" providerId="LiveId" clId="{D3549754-7444-4DD5-9B2A-3015E5E5E11F}" dt="2020-03-17T12:51:50.478" v="1866" actId="478"/>
          <ac:spMkLst>
            <pc:docMk/>
            <pc:sldMk cId="824283686" sldId="276"/>
            <ac:spMk id="45" creationId="{698216FA-FF0F-45A2-B11E-34B4F42E7C18}"/>
          </ac:spMkLst>
        </pc:spChg>
      </pc:sldChg>
      <pc:sldChg chg="add del">
        <pc:chgData name="Thanh Mai" userId="a8c6d5392ab27f7e" providerId="LiveId" clId="{D3549754-7444-4DD5-9B2A-3015E5E5E11F}" dt="2020-03-17T12:52:44.741" v="1917"/>
        <pc:sldMkLst>
          <pc:docMk/>
          <pc:sldMk cId="3332356853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2EAC-24C6-4968-93AD-485CFDB17A1B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194E2-9BD5-42D1-96DF-AD11255D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2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1E0FB5-3FDC-49A2-A052-577AC96ED3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1E0FB5-3FDC-49A2-A052-577AC96ED3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570EB-E0B2-48BB-A97D-089F406224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194E2-9BD5-42D1-96DF-AD11255D6D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4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19/04/2020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audio" Target="../media/audio3.wav"/><Relationship Id="rId10" Type="http://schemas.openxmlformats.org/officeDocument/2006/relationships/image" Target="../media/image13.png"/><Relationship Id="rId4" Type="http://schemas.openxmlformats.org/officeDocument/2006/relationships/audio" Target="../media/audio6.wav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ao%20hinh%20chuyen%20dong%20diem%20M%20trong%20tam%20giac%20ABC.g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tao%20hinh%20chuyen%20dong%20diem%20C%20va%20doan%20AB.gs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0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6.wav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ao%20hinh%20chuyen%20dong%201_2_4_run.gsp" TargetMode="External"/><Relationship Id="rId2" Type="http://schemas.openxmlformats.org/officeDocument/2006/relationships/hyperlink" Target="tao%20hinh%20chuyen%20dong%202_4_5_run.g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393112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5066E3-4DBF-4A98-8998-53C8F09E3678}"/>
              </a:ext>
            </a:extLst>
          </p:cNvPr>
          <p:cNvSpPr txBox="1"/>
          <p:nvPr/>
        </p:nvSpPr>
        <p:spPr>
          <a:xfrm>
            <a:off x="632015" y="1062638"/>
            <a:ext cx="21323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D3173CFD-5D98-4DDF-88E9-DA36B82A1B8A}"/>
              </a:ext>
            </a:extLst>
          </p:cNvPr>
          <p:cNvSpPr txBox="1"/>
          <p:nvPr/>
        </p:nvSpPr>
        <p:spPr>
          <a:xfrm>
            <a:off x="2716509" y="345916"/>
            <a:ext cx="66306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HỆ GIỮA BA CẠNH CỦA TAM GIÁC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 ĐẲNG THỨC TAM GIÁC.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C470D80B-1AFB-482B-A77A-35A1F5B24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60" y="1596842"/>
            <a:ext cx="10137583" cy="90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300" b="1" u="sng" dirty="0" smtClean="0">
                <a:solidFill>
                  <a:srgbClr val="FFFF00"/>
                </a:solidFill>
                <a:cs typeface="Arial" panose="020B0604020202020204" pitchFamily="34" charset="0"/>
              </a:rPr>
              <a:t>Bài tập 1.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Cho một tam giác cân có độ dài hai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cạnh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là 3cm và 7cm. Hãy tính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    chu vi tam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giác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đó? 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4835E11A-7173-4B29-8480-E2BD681BE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751" y="2392782"/>
            <a:ext cx="896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Giải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8367BEE0-A66D-470A-8C29-418A56DF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793" y="2752169"/>
            <a:ext cx="1014627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Trong tam giác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cân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có 2 cạnh bằng nhau mà độ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dài hai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cạnh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của tam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giác                  là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3cm và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7cm nên xảy ra 2 trường hợp 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49B15B4D-A170-4922-9190-078AD7CB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68" y="5327737"/>
            <a:ext cx="1029550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Ta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có 3 +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7 &gt;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7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thoả mãn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bất đẳng thức tam giác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3A1C39A9-3B5A-486A-B05F-5B5A32B41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22" y="3538100"/>
            <a:ext cx="928198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u="sng" dirty="0" smtClean="0">
                <a:solidFill>
                  <a:srgbClr val="FFFF00"/>
                </a:solidFill>
                <a:cs typeface="Arial" panose="020B0604020202020204" pitchFamily="34" charset="0"/>
              </a:rPr>
              <a:t>Trường hợp 1: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 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Nếu độ dài ba cạnh của tam giác là 3cm; 3cm; 7cm 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1E9078DB-C35C-4A24-99D4-135B6C38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88" y="3971402"/>
            <a:ext cx="668355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Ta có 3 + 3 &lt; 7 trái với bất đẳng thức tam giác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xmlns="" id="{CB72DECA-AFB3-4C4F-AD19-C50E70E0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04" y="4922551"/>
            <a:ext cx="917290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300" b="1" u="sng" dirty="0">
                <a:solidFill>
                  <a:srgbClr val="FFFF00"/>
                </a:solidFill>
                <a:cs typeface="Arial" panose="020B0604020202020204" pitchFamily="34" charset="0"/>
              </a:rPr>
              <a:t>Trường hợp </a:t>
            </a:r>
            <a:r>
              <a:rPr lang="en-US" altLang="en-US" sz="2300" b="1" u="sng" dirty="0" smtClean="0">
                <a:solidFill>
                  <a:srgbClr val="FFFF00"/>
                </a:solidFill>
                <a:cs typeface="Arial" panose="020B0604020202020204" pitchFamily="34" charset="0"/>
              </a:rPr>
              <a:t>2: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 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Nếu độ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dài ba cạnh của tam giác là 3cm;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7cm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; 7cm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5337" y="4447324"/>
            <a:ext cx="770916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en-US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nên không </a:t>
            </a:r>
            <a:r>
              <a:rPr lang="en-US" altLang="en-US" sz="2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tồn tại tam giác có ba cạnh là </a:t>
            </a:r>
            <a:r>
              <a:rPr lang="en-US" altLang="en-US" sz="2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3cm; 3cm; 7cm 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xmlns="" id="{49B15B4D-A170-4922-9190-078AD7CB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51" y="5765671"/>
            <a:ext cx="632835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Khi đó chu vi tam giác là 3 + 7 + 7 = 17 cm 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8678" y="3969042"/>
            <a:ext cx="76723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có 3 &lt; 7- 3 trái với hệ quả của bất đẳng thức tam giác</a:t>
            </a:r>
            <a:endParaRPr lang="en-US" sz="2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483" y="5317829"/>
            <a:ext cx="88738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 có 3 &gt; 7 – 7 thoả mãn </a:t>
            </a:r>
            <a:r>
              <a:rPr lang="en-US" sz="23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hệ quả của bất đẳng thức tam </a:t>
            </a:r>
            <a:r>
              <a:rPr lang="en-US" sz="2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en-US" sz="2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6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autoUpdateAnimBg="0"/>
      <p:bldP spid="7" grpId="0" autoUpdateAnimBg="0"/>
      <p:bldP spid="7" grpId="1"/>
      <p:bldP spid="8" grpId="0" autoUpdateAnimBg="0"/>
      <p:bldP spid="9" grpId="0"/>
      <p:bldP spid="9" grpId="1"/>
      <p:bldP spid="10" grpId="0" autoUpdateAnimBg="0"/>
      <p:bldP spid="11" grpId="0"/>
      <p:bldP spid="12" grpId="0" autoUpdateAnimBg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89961" y="211020"/>
            <a:ext cx="8639685" cy="93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 tập 2: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 thành phố A, B, C là ba đỉnh của một tam giác, biết rằng</a:t>
            </a:r>
          </a:p>
          <a:p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AC =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30km,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= 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90km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7845864" y="2546715"/>
            <a:ext cx="1930400" cy="479425"/>
            <a:chOff x="2736" y="1714"/>
            <a:chExt cx="912" cy="302"/>
          </a:xfrm>
        </p:grpSpPr>
        <p:grpSp>
          <p:nvGrpSpPr>
            <p:cNvPr id="11279" name="Group 12"/>
            <p:cNvGrpSpPr>
              <a:grpSpLocks/>
            </p:cNvGrpSpPr>
            <p:nvPr/>
          </p:nvGrpSpPr>
          <p:grpSpPr bwMode="auto">
            <a:xfrm>
              <a:off x="2736" y="1728"/>
              <a:ext cx="912" cy="288"/>
              <a:chOff x="1997" y="1314"/>
              <a:chExt cx="1889" cy="1009"/>
            </a:xfrm>
          </p:grpSpPr>
          <p:grpSp>
            <p:nvGrpSpPr>
              <p:cNvPr id="11280" name="Group 13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215054" name="Oval 14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1282" name="Oval 15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r" rtl="1"/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1283" name="Oval 16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>
                  <a:cs typeface="Arial" charset="0"/>
                </a:endParaRPr>
              </a:p>
            </p:txBody>
          </p:sp>
          <p:sp>
            <p:nvSpPr>
              <p:cNvPr id="11284" name="Oval 17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>
                  <a:cs typeface="Arial" charset="0"/>
                </a:endParaRPr>
              </a:p>
            </p:txBody>
          </p:sp>
          <p:sp>
            <p:nvSpPr>
              <p:cNvPr id="11285" name="Oval 18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>
                  <a:cs typeface="Arial" charset="0"/>
                </a:endParaRPr>
              </a:p>
            </p:txBody>
          </p:sp>
          <p:sp>
            <p:nvSpPr>
              <p:cNvPr id="11286" name="Oval 19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algn="r" rtl="1"/>
                <a:endParaRPr lang="en-US">
                  <a:cs typeface="Arial" charset="0"/>
                </a:endParaRPr>
              </a:p>
            </p:txBody>
          </p:sp>
        </p:grpSp>
        <p:sp>
          <p:nvSpPr>
            <p:cNvPr id="11287" name="Text Box 20"/>
            <p:cNvSpPr txBox="1">
              <a:spLocks noChangeArrowheads="1"/>
            </p:cNvSpPr>
            <p:nvPr/>
          </p:nvSpPr>
          <p:spPr bwMode="auto">
            <a:xfrm>
              <a:off x="2928" y="1714"/>
              <a:ext cx="5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/>
              <a:r>
                <a:rPr lang="en-US" sz="2400" u="sng" dirty="0">
                  <a:solidFill>
                    <a:srgbClr val="FF3300"/>
                  </a:solidFill>
                  <a:latin typeface=".VnTime" pitchFamily="34" charset="0"/>
                  <a:cs typeface="Arial" charset="0"/>
                </a:rPr>
                <a:t>Gi¶i</a:t>
              </a:r>
            </a:p>
          </p:txBody>
        </p:sp>
      </p:grp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5889854" y="3053466"/>
            <a:ext cx="5881226" cy="100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bất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đẳng thức tam giác ta có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 – AC &lt; 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⇒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90 - 30 </a:t>
            </a:r>
            <a:r>
              <a:rPr lang="en-US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BC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 ⇒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60km </a:t>
            </a:r>
            <a:r>
              <a:rPr lang="en-US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BC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120km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646889" y="1635632"/>
            <a:ext cx="7742367" cy="761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Nếu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đặt tại C máy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sóng truyền thanh có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bán kính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bằng 120km thì thành phố B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nhận được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tín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hiệu không? Vì sao?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860385" y="4890867"/>
            <a:ext cx="5910695" cy="62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có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BC &lt; 120km.</a:t>
            </a:r>
            <a:endParaRPr lang="vi-VN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5212" y="3203061"/>
            <a:ext cx="5283200" cy="3248025"/>
            <a:chOff x="535212" y="3232089"/>
            <a:chExt cx="5283200" cy="3248025"/>
          </a:xfrm>
        </p:grpSpPr>
        <p:pic>
          <p:nvPicPr>
            <p:cNvPr id="11291" name="Picture 27" descr="Dat may phat song truyen than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212" y="3232089"/>
              <a:ext cx="5283200" cy="3248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201056" y="4253864"/>
              <a:ext cx="956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30km</a:t>
              </a:r>
              <a:endPara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2995" y="4671435"/>
              <a:ext cx="956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</a:t>
              </a:r>
              <a:r>
                <a:rPr lang="en-US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0km</a:t>
              </a:r>
              <a:endPara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86266" y="1824315"/>
            <a:ext cx="6240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 sánh bán kính hoạt động của máy phát sóng với khoảng cách BC giữa máy phát sóng với thành phố B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51459" y="870973"/>
            <a:ext cx="8013569" cy="95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a/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Nếu </a:t>
            </a:r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đặt ở C máy phát sóng truyền thanh có bán kính hoạt động </a:t>
            </a:r>
          </a:p>
          <a:p>
            <a:r>
              <a:rPr lang="vi-VN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bằng 60km thì thành phố B có nhận được tín hiệu không? Vì sao</a:t>
            </a:r>
            <a:r>
              <a:rPr lang="vi-VN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902214" y="3926470"/>
            <a:ext cx="5881226" cy="117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nếu đặt tại C máy phát sóng truyền thanh có </a:t>
            </a:r>
          </a:p>
          <a:p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bán kính hoạt động bằng 60km thì thành phố B</a:t>
            </a:r>
          </a:p>
          <a:p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không nhận được tín hiệu.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70790" y="5261550"/>
            <a:ext cx="5910695" cy="115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Vậy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nếu đặt tại C máy phát sóng truyền thanh có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bán kính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hoạt động bằng 120km thì thành phố B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nhận </a:t>
            </a:r>
            <a:r>
              <a:rPr lang="vi-VN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được tín hiệu.</a:t>
            </a:r>
          </a:p>
        </p:txBody>
      </p:sp>
    </p:spTree>
    <p:extLst>
      <p:ext uri="{BB962C8B-B14F-4D97-AF65-F5344CB8AC3E}">
        <p14:creationId xmlns:p14="http://schemas.microsoft.com/office/powerpoint/2010/main" val="24611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88" grpId="0"/>
      <p:bldP spid="11289" grpId="0"/>
      <p:bldP spid="11289" grpId="1"/>
      <p:bldP spid="11289" grpId="2"/>
      <p:bldP spid="11290" grpId="0"/>
      <p:bldP spid="4" grpId="0"/>
      <p:bldP spid="4" grpId="1"/>
      <p:bldP spid="26" grpId="0"/>
      <p:bldP spid="25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41826" y="5072742"/>
            <a:ext cx="304800" cy="685800"/>
            <a:chOff x="240" y="624"/>
            <a:chExt cx="96" cy="288"/>
          </a:xfrm>
        </p:grpSpPr>
        <p:sp>
          <p:nvSpPr>
            <p:cNvPr id="12422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3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32833" y="5551711"/>
            <a:ext cx="11425767" cy="1184275"/>
            <a:chOff x="110" y="3312"/>
            <a:chExt cx="5398" cy="746"/>
          </a:xfrm>
        </p:grpSpPr>
        <p:sp>
          <p:nvSpPr>
            <p:cNvPr id="29702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9703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gray">
            <a:xfrm>
              <a:off x="931" y="3463"/>
              <a:ext cx="194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D</a:t>
              </a:r>
            </a:p>
          </p:txBody>
        </p:sp>
        <p:sp>
          <p:nvSpPr>
            <p:cNvPr id="12401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sz="2000" b="1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2402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FF"/>
                </a:solidFill>
                <a:cs typeface="Arial" charset="0"/>
              </a:endParaRPr>
            </a:p>
          </p:txBody>
        </p:sp>
        <p:grpSp>
          <p:nvGrpSpPr>
            <p:cNvPr id="12403" name="Group 12"/>
            <p:cNvGrpSpPr>
              <a:grpSpLocks/>
            </p:cNvGrpSpPr>
            <p:nvPr/>
          </p:nvGrpSpPr>
          <p:grpSpPr bwMode="auto">
            <a:xfrm rot="5400000">
              <a:off x="363" y="3550"/>
              <a:ext cx="186" cy="245"/>
              <a:chOff x="1872" y="1499"/>
              <a:chExt cx="2015" cy="2266"/>
            </a:xfrm>
          </p:grpSpPr>
          <p:sp>
            <p:nvSpPr>
              <p:cNvPr id="29709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3" y="2655"/>
                <a:ext cx="304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10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7" y="2494"/>
                <a:ext cx="313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11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7" y="3443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6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7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Oval 18"/>
              <p:cNvSpPr>
                <a:spLocks noChangeArrowheads="1"/>
              </p:cNvSpPr>
              <p:nvPr/>
            </p:nvSpPr>
            <p:spPr bwMode="gray">
              <a:xfrm>
                <a:off x="1999" y="1505"/>
                <a:ext cx="1772" cy="225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9" name="Oval 19"/>
              <p:cNvSpPr>
                <a:spLocks noChangeArrowheads="1"/>
              </p:cNvSpPr>
              <p:nvPr/>
            </p:nvSpPr>
            <p:spPr bwMode="gray">
              <a:xfrm>
                <a:off x="1999" y="1502"/>
                <a:ext cx="1773" cy="22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gray">
              <a:xfrm>
                <a:off x="2338" y="1502"/>
                <a:ext cx="1094" cy="2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21" name="Oval 21"/>
              <p:cNvSpPr>
                <a:spLocks noChangeArrowheads="1"/>
              </p:cNvSpPr>
              <p:nvPr/>
            </p:nvSpPr>
            <p:spPr bwMode="gray">
              <a:xfrm>
                <a:off x="2337" y="1499"/>
                <a:ext cx="1096" cy="226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9718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9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0" name="AutoShape 24"/>
            <p:cNvSpPr>
              <a:spLocks noChangeArrowheads="1"/>
            </p:cNvSpPr>
            <p:nvPr/>
          </p:nvSpPr>
          <p:spPr bwMode="gray">
            <a:xfrm rot="16200000" flipH="1">
              <a:off x="96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07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8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gray">
            <a:xfrm rot="5400000">
              <a:off x="402" y="3527"/>
              <a:ext cx="164" cy="2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10" name="Oval 28"/>
            <p:cNvSpPr>
              <a:spLocks noChangeArrowheads="1"/>
            </p:cNvSpPr>
            <p:nvPr/>
          </p:nvSpPr>
          <p:spPr bwMode="gray">
            <a:xfrm rot="5400000">
              <a:off x="388" y="3528"/>
              <a:ext cx="164" cy="24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gray">
            <a:xfrm rot="5400000">
              <a:off x="287" y="3527"/>
              <a:ext cx="366" cy="2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12" name="Oval 30"/>
            <p:cNvSpPr>
              <a:spLocks noChangeArrowheads="1"/>
            </p:cNvSpPr>
            <p:nvPr/>
          </p:nvSpPr>
          <p:spPr bwMode="gray">
            <a:xfrm rot="5400000">
              <a:off x="287" y="3527"/>
              <a:ext cx="366" cy="24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727" name="AutoShape 31"/>
          <p:cNvSpPr>
            <a:spLocks noChangeArrowheads="1"/>
          </p:cNvSpPr>
          <p:nvPr/>
        </p:nvSpPr>
        <p:spPr bwMode="gray">
          <a:xfrm>
            <a:off x="711200" y="881742"/>
            <a:ext cx="10000343" cy="762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n-US" sz="2000" b="1">
              <a:solidFill>
                <a:srgbClr val="990000"/>
              </a:solidFill>
              <a:cs typeface="Arial" charset="0"/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117" y="1774369"/>
            <a:ext cx="11453283" cy="1108075"/>
            <a:chOff x="109" y="1032"/>
            <a:chExt cx="5411" cy="698"/>
          </a:xfrm>
        </p:grpSpPr>
        <p:grpSp>
          <p:nvGrpSpPr>
            <p:cNvPr id="12370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9730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31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32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gray">
              <a:xfrm>
                <a:off x="1359" y="1063"/>
                <a:ext cx="169" cy="23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A</a:t>
                </a:r>
              </a:p>
            </p:txBody>
          </p:sp>
          <p:sp>
            <p:nvSpPr>
              <p:cNvPr id="12395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12396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12371" name="Group 40"/>
            <p:cNvGrpSpPr>
              <a:grpSpLocks/>
            </p:cNvGrpSpPr>
            <p:nvPr/>
          </p:nvGrpSpPr>
          <p:grpSpPr bwMode="auto">
            <a:xfrm>
              <a:off x="109" y="1033"/>
              <a:ext cx="671" cy="673"/>
              <a:chOff x="-143" y="1056"/>
              <a:chExt cx="585" cy="625"/>
            </a:xfrm>
          </p:grpSpPr>
          <p:grpSp>
            <p:nvGrpSpPr>
              <p:cNvPr id="12372" name="Group 41"/>
              <p:cNvGrpSpPr>
                <a:grpSpLocks/>
              </p:cNvGrpSpPr>
              <p:nvPr/>
            </p:nvGrpSpPr>
            <p:grpSpPr bwMode="auto">
              <a:xfrm rot="5400000">
                <a:off x="82" y="1285"/>
                <a:ext cx="173" cy="214"/>
                <a:chOff x="1871" y="1506"/>
                <a:chExt cx="2010" cy="2252"/>
              </a:xfrm>
            </p:grpSpPr>
            <p:sp>
              <p:nvSpPr>
                <p:cNvPr id="29738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2" y="2654"/>
                  <a:ext cx="303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739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3" y="2493"/>
                  <a:ext cx="312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740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40"/>
                  <a:ext cx="30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85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6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3" name="Oval 47"/>
                <p:cNvSpPr>
                  <a:spLocks noChangeArrowheads="1"/>
                </p:cNvSpPr>
                <p:nvPr/>
              </p:nvSpPr>
              <p:spPr bwMode="gray">
                <a:xfrm>
                  <a:off x="1997" y="1506"/>
                  <a:ext cx="1769" cy="225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88" name="Oval 48"/>
                <p:cNvSpPr>
                  <a:spLocks noChangeArrowheads="1"/>
                </p:cNvSpPr>
                <p:nvPr/>
              </p:nvSpPr>
              <p:spPr bwMode="gray">
                <a:xfrm>
                  <a:off x="2002" y="1506"/>
                  <a:ext cx="176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745" name="Oval 49"/>
                <p:cNvSpPr>
                  <a:spLocks noChangeArrowheads="1"/>
                </p:cNvSpPr>
                <p:nvPr/>
              </p:nvSpPr>
              <p:spPr bwMode="gray">
                <a:xfrm>
                  <a:off x="2336" y="1507"/>
                  <a:ext cx="1092" cy="225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90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1506"/>
                  <a:ext cx="109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747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48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49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6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7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2" name="Oval 56"/>
              <p:cNvSpPr>
                <a:spLocks noChangeArrowheads="1"/>
              </p:cNvSpPr>
              <p:nvPr/>
            </p:nvSpPr>
            <p:spPr bwMode="gray">
              <a:xfrm rot="5400000">
                <a:off x="108" y="1259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9" name="Oval 57"/>
              <p:cNvSpPr>
                <a:spLocks noChangeArrowheads="1"/>
              </p:cNvSpPr>
              <p:nvPr/>
            </p:nvSpPr>
            <p:spPr bwMode="gray">
              <a:xfrm rot="5400000">
                <a:off x="106" y="1264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54" name="Oval 58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81" name="Oval 59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78317" y="4365169"/>
            <a:ext cx="11453283" cy="1185863"/>
            <a:chOff x="109" y="2508"/>
            <a:chExt cx="5411" cy="747"/>
          </a:xfrm>
        </p:grpSpPr>
        <p:grpSp>
          <p:nvGrpSpPr>
            <p:cNvPr id="12343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9758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59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60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61" name="Text Box 65"/>
              <p:cNvSpPr txBox="1">
                <a:spLocks noChangeArrowheads="1"/>
              </p:cNvSpPr>
              <p:nvPr/>
            </p:nvSpPr>
            <p:spPr bwMode="gray">
              <a:xfrm>
                <a:off x="1361" y="1063"/>
                <a:ext cx="157" cy="23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C</a:t>
                </a:r>
              </a:p>
            </p:txBody>
          </p:sp>
          <p:sp>
            <p:nvSpPr>
              <p:cNvPr id="12368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12369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12344" name="Group 68"/>
            <p:cNvGrpSpPr>
              <a:grpSpLocks/>
            </p:cNvGrpSpPr>
            <p:nvPr/>
          </p:nvGrpSpPr>
          <p:grpSpPr bwMode="auto">
            <a:xfrm>
              <a:off x="109" y="2508"/>
              <a:ext cx="671" cy="673"/>
              <a:chOff x="-143" y="1056"/>
              <a:chExt cx="585" cy="625"/>
            </a:xfrm>
          </p:grpSpPr>
          <p:grpSp>
            <p:nvGrpSpPr>
              <p:cNvPr id="12345" name="Group 69"/>
              <p:cNvGrpSpPr>
                <a:grpSpLocks/>
              </p:cNvGrpSpPr>
              <p:nvPr/>
            </p:nvGrpSpPr>
            <p:grpSpPr bwMode="auto">
              <a:xfrm rot="5400000">
                <a:off x="82" y="1285"/>
                <a:ext cx="173" cy="214"/>
                <a:chOff x="1871" y="1506"/>
                <a:chExt cx="2010" cy="2252"/>
              </a:xfrm>
            </p:grpSpPr>
            <p:sp>
              <p:nvSpPr>
                <p:cNvPr id="29766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2" y="2654"/>
                  <a:ext cx="303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767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3" y="2493"/>
                  <a:ext cx="312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768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40"/>
                  <a:ext cx="30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58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9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71" name="Oval 75"/>
                <p:cNvSpPr>
                  <a:spLocks noChangeArrowheads="1"/>
                </p:cNvSpPr>
                <p:nvPr/>
              </p:nvSpPr>
              <p:spPr bwMode="gray">
                <a:xfrm>
                  <a:off x="1997" y="1506"/>
                  <a:ext cx="1769" cy="225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61" name="Oval 76"/>
                <p:cNvSpPr>
                  <a:spLocks noChangeArrowheads="1"/>
                </p:cNvSpPr>
                <p:nvPr/>
              </p:nvSpPr>
              <p:spPr bwMode="gray">
                <a:xfrm>
                  <a:off x="2002" y="1506"/>
                  <a:ext cx="176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773" name="Oval 77"/>
                <p:cNvSpPr>
                  <a:spLocks noChangeArrowheads="1"/>
                </p:cNvSpPr>
                <p:nvPr/>
              </p:nvSpPr>
              <p:spPr bwMode="gray">
                <a:xfrm>
                  <a:off x="2336" y="1507"/>
                  <a:ext cx="1092" cy="225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63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1506"/>
                  <a:ext cx="109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775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76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77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9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0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0" name="Oval 84"/>
              <p:cNvSpPr>
                <a:spLocks noChangeArrowheads="1"/>
              </p:cNvSpPr>
              <p:nvPr/>
            </p:nvSpPr>
            <p:spPr bwMode="gray">
              <a:xfrm rot="5400000">
                <a:off x="108" y="1259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2" name="Oval 85"/>
              <p:cNvSpPr>
                <a:spLocks noChangeArrowheads="1"/>
              </p:cNvSpPr>
              <p:nvPr/>
            </p:nvSpPr>
            <p:spPr bwMode="gray">
              <a:xfrm rot="5400000">
                <a:off x="106" y="1264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82" name="Oval 86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4" name="Oval 87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830942" y="1469568"/>
            <a:ext cx="304800" cy="533400"/>
            <a:chOff x="240" y="624"/>
            <a:chExt cx="96" cy="288"/>
          </a:xfrm>
        </p:grpSpPr>
        <p:sp>
          <p:nvSpPr>
            <p:cNvPr id="12341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6" name="Text Box 91"/>
          <p:cNvSpPr txBox="1">
            <a:spLocks noChangeArrowheads="1"/>
          </p:cNvSpPr>
          <p:nvPr/>
        </p:nvSpPr>
        <p:spPr bwMode="auto">
          <a:xfrm>
            <a:off x="3454400" y="3396343"/>
            <a:ext cx="802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grpSp>
        <p:nvGrpSpPr>
          <p:cNvPr id="14" name="Group 92"/>
          <p:cNvGrpSpPr>
            <a:grpSpLocks/>
          </p:cNvGrpSpPr>
          <p:nvPr/>
        </p:nvGrpSpPr>
        <p:grpSpPr bwMode="auto">
          <a:xfrm>
            <a:off x="2117" y="3145969"/>
            <a:ext cx="11453283" cy="1108075"/>
            <a:chOff x="109" y="1032"/>
            <a:chExt cx="5411" cy="698"/>
          </a:xfrm>
        </p:grpSpPr>
        <p:grpSp>
          <p:nvGrpSpPr>
            <p:cNvPr id="12314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9790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791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92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93" name="Text Box 97"/>
              <p:cNvSpPr txBox="1">
                <a:spLocks noChangeArrowheads="1"/>
              </p:cNvSpPr>
              <p:nvPr/>
            </p:nvSpPr>
            <p:spPr bwMode="gray">
              <a:xfrm>
                <a:off x="1359" y="1063"/>
                <a:ext cx="162" cy="23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B</a:t>
                </a:r>
              </a:p>
            </p:txBody>
          </p:sp>
          <p:sp>
            <p:nvSpPr>
              <p:cNvPr id="12339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12340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12315" name="Group 100"/>
            <p:cNvGrpSpPr>
              <a:grpSpLocks/>
            </p:cNvGrpSpPr>
            <p:nvPr/>
          </p:nvGrpSpPr>
          <p:grpSpPr bwMode="auto">
            <a:xfrm>
              <a:off x="109" y="1033"/>
              <a:ext cx="671" cy="673"/>
              <a:chOff x="-143" y="1056"/>
              <a:chExt cx="585" cy="625"/>
            </a:xfrm>
          </p:grpSpPr>
          <p:grpSp>
            <p:nvGrpSpPr>
              <p:cNvPr id="12316" name="Group 101"/>
              <p:cNvGrpSpPr>
                <a:grpSpLocks/>
              </p:cNvGrpSpPr>
              <p:nvPr/>
            </p:nvGrpSpPr>
            <p:grpSpPr bwMode="auto">
              <a:xfrm rot="5400000">
                <a:off x="82" y="1285"/>
                <a:ext cx="173" cy="214"/>
                <a:chOff x="1871" y="1506"/>
                <a:chExt cx="2010" cy="2252"/>
              </a:xfrm>
            </p:grpSpPr>
            <p:sp>
              <p:nvSpPr>
                <p:cNvPr id="29798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2" y="2654"/>
                  <a:ext cx="303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799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3" y="2493"/>
                  <a:ext cx="312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800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40"/>
                  <a:ext cx="30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29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30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03" name="Oval 107"/>
                <p:cNvSpPr>
                  <a:spLocks noChangeArrowheads="1"/>
                </p:cNvSpPr>
                <p:nvPr/>
              </p:nvSpPr>
              <p:spPr bwMode="gray">
                <a:xfrm>
                  <a:off x="1997" y="1506"/>
                  <a:ext cx="1769" cy="225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32" name="Oval 108"/>
                <p:cNvSpPr>
                  <a:spLocks noChangeArrowheads="1"/>
                </p:cNvSpPr>
                <p:nvPr/>
              </p:nvSpPr>
              <p:spPr bwMode="gray">
                <a:xfrm>
                  <a:off x="2002" y="1506"/>
                  <a:ext cx="176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805" name="Oval 109"/>
                <p:cNvSpPr>
                  <a:spLocks noChangeArrowheads="1"/>
                </p:cNvSpPr>
                <p:nvPr/>
              </p:nvSpPr>
              <p:spPr bwMode="gray">
                <a:xfrm>
                  <a:off x="2336" y="1507"/>
                  <a:ext cx="1092" cy="225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34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1506"/>
                  <a:ext cx="1096" cy="22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807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808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809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0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2" name="Oval 116"/>
              <p:cNvSpPr>
                <a:spLocks noChangeArrowheads="1"/>
              </p:cNvSpPr>
              <p:nvPr/>
            </p:nvSpPr>
            <p:spPr bwMode="gray">
              <a:xfrm rot="5400000">
                <a:off x="108" y="1259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3" name="Oval 117"/>
              <p:cNvSpPr>
                <a:spLocks noChangeArrowheads="1"/>
              </p:cNvSpPr>
              <p:nvPr/>
            </p:nvSpPr>
            <p:spPr bwMode="gray">
              <a:xfrm rot="5400000">
                <a:off x="106" y="1264"/>
                <a:ext cx="152" cy="21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814" name="Oval 118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5" name="Oval 119"/>
              <p:cNvSpPr>
                <a:spLocks noChangeArrowheads="1"/>
              </p:cNvSpPr>
              <p:nvPr/>
            </p:nvSpPr>
            <p:spPr bwMode="gray">
              <a:xfrm rot="5400000">
                <a:off x="12" y="1263"/>
                <a:ext cx="340" cy="21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20"/>
          <p:cNvGrpSpPr>
            <a:grpSpLocks/>
          </p:cNvGrpSpPr>
          <p:nvPr/>
        </p:nvGrpSpPr>
        <p:grpSpPr bwMode="auto">
          <a:xfrm>
            <a:off x="838200" y="4046760"/>
            <a:ext cx="304800" cy="533400"/>
            <a:chOff x="240" y="624"/>
            <a:chExt cx="96" cy="288"/>
          </a:xfrm>
        </p:grpSpPr>
        <p:sp>
          <p:nvSpPr>
            <p:cNvPr id="12312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838200" y="2706912"/>
            <a:ext cx="304800" cy="533400"/>
            <a:chOff x="240" y="624"/>
            <a:chExt cx="96" cy="288"/>
          </a:xfrm>
        </p:grpSpPr>
        <p:sp>
          <p:nvSpPr>
            <p:cNvPr id="12310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822" name="Text Box 126"/>
          <p:cNvSpPr txBox="1">
            <a:spLocks noChangeArrowheads="1"/>
          </p:cNvSpPr>
          <p:nvPr/>
        </p:nvSpPr>
        <p:spPr bwMode="auto">
          <a:xfrm>
            <a:off x="1322384" y="848398"/>
            <a:ext cx="96075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Hãy cho biết bộ ba nào trong các bộ ba đoạn thẳng có      độ dài sau đây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là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ba cạnh của một tam giác?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823" name="Text Box 127"/>
          <p:cNvSpPr txBox="1">
            <a:spLocks noChangeArrowheads="1"/>
          </p:cNvSpPr>
          <p:nvPr/>
        </p:nvSpPr>
        <p:spPr bwMode="auto">
          <a:xfrm>
            <a:off x="3004466" y="2046511"/>
            <a:ext cx="3556000" cy="50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6cm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; 9cm; 12cm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824" name="AutoShape 128"/>
          <p:cNvSpPr>
            <a:spLocks noChangeArrowheads="1"/>
          </p:cNvSpPr>
          <p:nvPr/>
        </p:nvSpPr>
        <p:spPr bwMode="gray">
          <a:xfrm>
            <a:off x="6615112" y="3345088"/>
            <a:ext cx="4516439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  </a:t>
            </a:r>
            <a:endParaRPr lang="en-US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25" name="Text Box 129"/>
          <p:cNvSpPr txBox="1">
            <a:spLocks noChangeArrowheads="1"/>
          </p:cNvSpPr>
          <p:nvPr/>
        </p:nvSpPr>
        <p:spPr bwMode="auto">
          <a:xfrm>
            <a:off x="3004469" y="3497940"/>
            <a:ext cx="3013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4cm; 5cm; 11cm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826" name="AutoShape 130"/>
          <p:cNvSpPr>
            <a:spLocks noChangeArrowheads="1"/>
          </p:cNvSpPr>
          <p:nvPr/>
        </p:nvSpPr>
        <p:spPr bwMode="gray">
          <a:xfrm>
            <a:off x="6756400" y="2031544"/>
            <a:ext cx="4562480" cy="685800"/>
          </a:xfrm>
          <a:prstGeom prst="roundRect">
            <a:avLst>
              <a:gd name="adj" fmla="val 10889"/>
            </a:avLst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Đúng</a:t>
            </a:r>
            <a:endParaRPr lang="en-US" sz="2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3077034" y="4786081"/>
            <a:ext cx="345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5cm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6cm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15cm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828" name="Text Box 132"/>
          <p:cNvSpPr txBox="1">
            <a:spLocks noChangeArrowheads="1"/>
          </p:cNvSpPr>
          <p:nvPr/>
        </p:nvSpPr>
        <p:spPr bwMode="auto">
          <a:xfrm>
            <a:off x="3207664" y="5939964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11cm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15cm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29cm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829" name="AutoShape 133"/>
          <p:cNvSpPr>
            <a:spLocks noChangeArrowheads="1"/>
          </p:cNvSpPr>
          <p:nvPr/>
        </p:nvSpPr>
        <p:spPr bwMode="gray">
          <a:xfrm>
            <a:off x="6756400" y="4546370"/>
            <a:ext cx="4622800" cy="6858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  </a:t>
            </a:r>
          </a:p>
        </p:txBody>
      </p:sp>
      <p:sp>
        <p:nvSpPr>
          <p:cNvPr id="29830" name="AutoShape 134"/>
          <p:cNvSpPr>
            <a:spLocks noChangeArrowheads="1"/>
          </p:cNvSpPr>
          <p:nvPr/>
        </p:nvSpPr>
        <p:spPr bwMode="gray">
          <a:xfrm>
            <a:off x="6807200" y="5823174"/>
            <a:ext cx="4702176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628608" y="224970"/>
            <a:ext cx="87376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 3. Trắc nghiệm: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Chọn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đáp án đúng</a:t>
            </a:r>
            <a:endParaRPr lang="en-US" sz="2800" b="1" i="1" u="sng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65252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1000"/>
                                        <p:tgtEl>
                                          <p:spTgt spid="298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1000"/>
                                        <p:tgtEl>
                                          <p:spTgt spid="29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9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9727" grpId="0" build="allAtOnce" animBg="1"/>
      <p:bldP spid="29822" grpId="0"/>
      <p:bldP spid="29823" grpId="0"/>
      <p:bldP spid="29824" grpId="0" animBg="1"/>
      <p:bldP spid="29826" grpId="0" animBg="1"/>
      <p:bldP spid="29827" grpId="0"/>
      <p:bldP spid="29829" grpId="0" animBg="1"/>
      <p:bldP spid="29830" grpId="0" animBg="1"/>
      <p:bldP spid="298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5" name="Rectangle 63"/>
          <p:cNvSpPr>
            <a:spLocks noChangeArrowheads="1"/>
          </p:cNvSpPr>
          <p:nvPr/>
        </p:nvSpPr>
        <p:spPr bwMode="gray">
          <a:xfrm rot="5400000">
            <a:off x="633298" y="3012282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3"/>
          <p:cNvSpPr>
            <a:spLocks noChangeArrowheads="1"/>
          </p:cNvSpPr>
          <p:nvPr/>
        </p:nvSpPr>
        <p:spPr bwMode="gray">
          <a:xfrm rot="5400000">
            <a:off x="633298" y="1869282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3"/>
          <p:cNvSpPr>
            <a:spLocks noChangeArrowheads="1"/>
          </p:cNvSpPr>
          <p:nvPr/>
        </p:nvSpPr>
        <p:spPr bwMode="gray">
          <a:xfrm rot="5400000">
            <a:off x="633297" y="4226719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3"/>
          <p:cNvSpPr>
            <a:spLocks noChangeArrowheads="1"/>
          </p:cNvSpPr>
          <p:nvPr/>
        </p:nvSpPr>
        <p:spPr bwMode="gray">
          <a:xfrm rot="5400000">
            <a:off x="633298" y="5441157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 rot="5400000">
            <a:off x="871300" y="2098765"/>
            <a:ext cx="463143" cy="822552"/>
            <a:chOff x="1838" y="1199"/>
            <a:chExt cx="2091" cy="2865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3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6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8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788083" y="3377414"/>
            <a:ext cx="6818888" cy="604838"/>
            <a:chOff x="422" y="1344"/>
            <a:chExt cx="3067" cy="38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422" y="1344"/>
              <a:ext cx="3067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6" name="AutoShape 7"/>
            <p:cNvSpPr>
              <a:spLocks noChangeArrowheads="1"/>
            </p:cNvSpPr>
            <p:nvPr/>
          </p:nvSpPr>
          <p:spPr bwMode="gray"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2159" name="Text Box 10"/>
            <p:cNvSpPr txBox="1">
              <a:spLocks noChangeArrowheads="1"/>
            </p:cNvSpPr>
            <p:nvPr/>
          </p:nvSpPr>
          <p:spPr bwMode="gray">
            <a:xfrm>
              <a:off x="719" y="1389"/>
              <a:ext cx="273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       </a:t>
              </a:r>
              <a:r>
                <a:rPr lang="vi-VN" sz="2800" dirty="0" smtClean="0">
                  <a:latin typeface="Arial" pitchFamily="34" charset="0"/>
                  <a:cs typeface="Arial" pitchFamily="34" charset="0"/>
                </a:rPr>
                <a:t>AB 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-</a:t>
              </a:r>
              <a:r>
                <a:rPr lang="vi-VN" sz="2800" dirty="0" smtClean="0">
                  <a:latin typeface="Arial" pitchFamily="34" charset="0"/>
                  <a:cs typeface="Arial" pitchFamily="34" charset="0"/>
                </a:rPr>
                <a:t> BC 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&gt;</a:t>
              </a:r>
              <a:r>
                <a:rPr lang="vi-VN" sz="2800" dirty="0" smtClean="0">
                  <a:latin typeface="Arial" pitchFamily="34" charset="0"/>
                  <a:cs typeface="Arial" pitchFamily="34" charset="0"/>
                </a:rPr>
                <a:t> AC</a:t>
              </a:r>
              <a:endParaRPr lang="en-US" sz="2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09" name="AutoShape 17"/>
          <p:cNvSpPr>
            <a:spLocks noChangeArrowheads="1"/>
          </p:cNvSpPr>
          <p:nvPr/>
        </p:nvSpPr>
        <p:spPr bwMode="gray">
          <a:xfrm>
            <a:off x="609599" y="684215"/>
            <a:ext cx="8273144" cy="8252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658254" y="2135188"/>
            <a:ext cx="7092299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658255" y="3318046"/>
            <a:ext cx="7092298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5400000">
            <a:off x="437960" y="1876161"/>
            <a:ext cx="992188" cy="1240367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9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2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4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 rot="5400000">
            <a:off x="871300" y="3313201"/>
            <a:ext cx="463141" cy="822552"/>
            <a:chOff x="1838" y="1199"/>
            <a:chExt cx="2091" cy="2865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0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3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5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 rot="5400000">
            <a:off x="871300" y="4510176"/>
            <a:ext cx="463141" cy="822552"/>
            <a:chOff x="1838" y="1199"/>
            <a:chExt cx="2091" cy="2865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1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4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6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 rot="5400000">
            <a:off x="871300" y="5653176"/>
            <a:ext cx="463141" cy="822552"/>
            <a:chOff x="1838" y="1199"/>
            <a:chExt cx="2091" cy="2865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2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5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7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800045" y="2196308"/>
            <a:ext cx="6806926" cy="604838"/>
            <a:chOff x="508" y="1382"/>
            <a:chExt cx="3093" cy="38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1382"/>
              <a:ext cx="3093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23" y="1403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gray">
            <a:xfrm>
              <a:off x="554" y="1436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50" y="1409"/>
              <a:ext cx="21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2118" name="Text Box 16"/>
            <p:cNvSpPr txBox="1">
              <a:spLocks noChangeArrowheads="1"/>
            </p:cNvSpPr>
            <p:nvPr/>
          </p:nvSpPr>
          <p:spPr bwMode="gray">
            <a:xfrm>
              <a:off x="777" y="1410"/>
              <a:ext cx="27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        AB + BC &gt; AC</a:t>
              </a:r>
              <a:endParaRPr lang="vi-VN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 rot="5400000">
            <a:off x="480294" y="3090599"/>
            <a:ext cx="992187" cy="1240367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11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13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 rot="5400000">
            <a:off x="437960" y="4312974"/>
            <a:ext cx="992187" cy="1240367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99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2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4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788882" y="5751514"/>
            <a:ext cx="6813643" cy="606425"/>
            <a:chOff x="508" y="2112"/>
            <a:chExt cx="3072" cy="382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5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79" y="2139"/>
              <a:ext cx="17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D</a:t>
              </a:r>
            </a:p>
          </p:txBody>
        </p:sp>
        <p:sp>
          <p:nvSpPr>
            <p:cNvPr id="2095" name="Text Box 16"/>
            <p:cNvSpPr txBox="1">
              <a:spLocks noChangeArrowheads="1"/>
            </p:cNvSpPr>
            <p:nvPr/>
          </p:nvSpPr>
          <p:spPr bwMode="gray">
            <a:xfrm>
              <a:off x="818" y="2163"/>
              <a:ext cx="27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       AB – BC &lt; AC &lt; AB + BC</a:t>
              </a:r>
              <a:endParaRPr lang="vi-VN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 rot="5400000">
            <a:off x="480294" y="5455974"/>
            <a:ext cx="992187" cy="1240367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85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88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90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0" name="Rectangle 20"/>
          <p:cNvSpPr>
            <a:spLocks noChangeArrowheads="1"/>
          </p:cNvSpPr>
          <p:nvPr/>
        </p:nvSpPr>
        <p:spPr bwMode="auto">
          <a:xfrm>
            <a:off x="1643741" y="4500563"/>
            <a:ext cx="7106812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780331" y="4557718"/>
            <a:ext cx="6826640" cy="614363"/>
            <a:chOff x="508" y="2112"/>
            <a:chExt cx="3072" cy="387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63" y="2139"/>
              <a:ext cx="1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C</a:t>
              </a:r>
            </a:p>
          </p:txBody>
        </p:sp>
        <p:sp>
          <p:nvSpPr>
            <p:cNvPr id="2081" name="Text Box 16"/>
            <p:cNvSpPr txBox="1">
              <a:spLocks noChangeArrowheads="1"/>
            </p:cNvSpPr>
            <p:nvPr/>
          </p:nvSpPr>
          <p:spPr bwMode="gray">
            <a:xfrm>
              <a:off x="785" y="2148"/>
              <a:ext cx="279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       BC – AB &lt; AC</a:t>
              </a:r>
              <a:endParaRPr lang="en-US" sz="2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7" name="Rectangle 20"/>
          <p:cNvSpPr>
            <a:spLocks noChangeArrowheads="1"/>
          </p:cNvSpPr>
          <p:nvPr/>
        </p:nvSpPr>
        <p:spPr bwMode="auto">
          <a:xfrm>
            <a:off x="1669141" y="5715000"/>
            <a:ext cx="708141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6" name="10-Point Star 115"/>
          <p:cNvSpPr/>
          <p:nvPr/>
        </p:nvSpPr>
        <p:spPr>
          <a:xfrm>
            <a:off x="9022009" y="6258719"/>
            <a:ext cx="666751" cy="500062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76" name="Text Box 26"/>
          <p:cNvSpPr txBox="1">
            <a:spLocks noChangeArrowheads="1"/>
          </p:cNvSpPr>
          <p:nvPr/>
        </p:nvSpPr>
        <p:spPr bwMode="gray">
          <a:xfrm>
            <a:off x="1047750" y="785813"/>
            <a:ext cx="7339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fr-F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 tam giác ABC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chọn đáp án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sai: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6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"/>
                            </p:stCondLst>
                            <p:childTnLst>
                              <p:par>
                                <p:cTn id="4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6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9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 nodeType="clickPar">
                      <p:stCondLst>
                        <p:cond delay="0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8210" grpId="0" animBg="1"/>
      <p:bldP spid="8212" grpId="0" animBg="1"/>
      <p:bldP spid="190" grpId="0" animBg="1"/>
      <p:bldP spid="1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5" name="Rectangle 63"/>
          <p:cNvSpPr>
            <a:spLocks noChangeArrowheads="1"/>
          </p:cNvSpPr>
          <p:nvPr/>
        </p:nvSpPr>
        <p:spPr bwMode="gray">
          <a:xfrm rot="5400000">
            <a:off x="488158" y="3012282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3"/>
          <p:cNvSpPr>
            <a:spLocks noChangeArrowheads="1"/>
          </p:cNvSpPr>
          <p:nvPr/>
        </p:nvSpPr>
        <p:spPr bwMode="gray">
          <a:xfrm rot="5400000">
            <a:off x="488158" y="1869282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3"/>
          <p:cNvSpPr>
            <a:spLocks noChangeArrowheads="1"/>
          </p:cNvSpPr>
          <p:nvPr/>
        </p:nvSpPr>
        <p:spPr bwMode="gray">
          <a:xfrm rot="5400000">
            <a:off x="488157" y="4226719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3"/>
          <p:cNvSpPr>
            <a:spLocks noChangeArrowheads="1"/>
          </p:cNvSpPr>
          <p:nvPr/>
        </p:nvSpPr>
        <p:spPr bwMode="gray">
          <a:xfrm rot="5400000">
            <a:off x="488158" y="5441157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 rot="5400000">
            <a:off x="726160" y="2098765"/>
            <a:ext cx="463143" cy="822552"/>
            <a:chOff x="1838" y="1199"/>
            <a:chExt cx="2091" cy="2865"/>
          </a:xfrm>
        </p:grpSpPr>
        <p:sp>
          <p:nvSpPr>
            <p:cNvPr id="826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6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6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3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6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68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642943" y="3377414"/>
            <a:ext cx="5106201" cy="604838"/>
            <a:chOff x="422" y="1344"/>
            <a:chExt cx="3067" cy="38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gray">
            <a:xfrm>
              <a:off x="422" y="1344"/>
              <a:ext cx="3067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6" name="AutoShape 7"/>
            <p:cNvSpPr>
              <a:spLocks noChangeArrowheads="1"/>
            </p:cNvSpPr>
            <p:nvPr/>
          </p:nvSpPr>
          <p:spPr bwMode="gray">
            <a:xfrm>
              <a:off x="448" y="1379"/>
              <a:ext cx="271" cy="331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gray">
            <a:xfrm>
              <a:off x="478" y="1383"/>
              <a:ext cx="21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2159" name="Text Box 10"/>
            <p:cNvSpPr txBox="1">
              <a:spLocks noChangeArrowheads="1"/>
            </p:cNvSpPr>
            <p:nvPr/>
          </p:nvSpPr>
          <p:spPr bwMode="gray">
            <a:xfrm>
              <a:off x="727" y="1353"/>
              <a:ext cx="2737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  <a:defRPr/>
              </a:pPr>
              <a:r>
                <a:rPr lang="en-US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AB = 9cm , </a:t>
              </a:r>
              <a:r>
                <a:rPr lang="el-GR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8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ABCcân</a:t>
              </a: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8209" name="AutoShape 17"/>
          <p:cNvSpPr>
            <a:spLocks noChangeArrowheads="1"/>
          </p:cNvSpPr>
          <p:nvPr/>
        </p:nvSpPr>
        <p:spPr bwMode="gray">
          <a:xfrm>
            <a:off x="609599" y="408448"/>
            <a:ext cx="8810171" cy="140426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513116" y="2135188"/>
            <a:ext cx="5352142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513115" y="3318046"/>
            <a:ext cx="535214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5400000">
            <a:off x="365390" y="1876161"/>
            <a:ext cx="992188" cy="1240367"/>
            <a:chOff x="1872" y="1824"/>
            <a:chExt cx="2014" cy="1821"/>
          </a:xfrm>
        </p:grpSpPr>
        <p:sp>
          <p:nvSpPr>
            <p:cNvPr id="8220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22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9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2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54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 rot="5400000">
            <a:off x="726160" y="3313201"/>
            <a:ext cx="463141" cy="822552"/>
            <a:chOff x="1838" y="1199"/>
            <a:chExt cx="2091" cy="2865"/>
          </a:xfrm>
        </p:grpSpPr>
        <p:sp>
          <p:nvSpPr>
            <p:cNvPr id="94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5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6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0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3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45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 rot="5400000">
            <a:off x="726160" y="4510176"/>
            <a:ext cx="463141" cy="822552"/>
            <a:chOff x="1838" y="1199"/>
            <a:chExt cx="2091" cy="2865"/>
          </a:xfrm>
        </p:grpSpPr>
        <p:sp>
          <p:nvSpPr>
            <p:cNvPr id="10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1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4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36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 rot="5400000">
            <a:off x="726160" y="5653176"/>
            <a:ext cx="463141" cy="822552"/>
            <a:chOff x="1838" y="1199"/>
            <a:chExt cx="2091" cy="2865"/>
          </a:xfrm>
        </p:grpSpPr>
        <p:sp>
          <p:nvSpPr>
            <p:cNvPr id="117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8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9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2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5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27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654906" y="2196307"/>
            <a:ext cx="5094238" cy="639763"/>
            <a:chOff x="508" y="1382"/>
            <a:chExt cx="3093" cy="403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gray">
            <a:xfrm>
              <a:off x="508" y="1382"/>
              <a:ext cx="3093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gray">
            <a:xfrm>
              <a:off x="523" y="1403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gray">
            <a:xfrm>
              <a:off x="554" y="1436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gray">
            <a:xfrm>
              <a:off x="550" y="1409"/>
              <a:ext cx="21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18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01" y="1401"/>
                  <a:ext cx="276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lnSpc>
                      <a:spcPct val="120000"/>
                    </a:lnSpc>
                    <a:spcBef>
                      <a:spcPct val="50000"/>
                    </a:spcBef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AB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= 1</m:t>
                        </m:r>
                        <m:r>
                          <m:rPr>
                            <m:nor/>
                          </m:rPr>
                          <a:rPr lang="en-US" sz="2800" b="1" i="0" dirty="0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cm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ABC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â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 </m:t>
                        </m:r>
                      </m:oMath>
                    </m:oMathPara>
                  </a14:m>
                  <a:endParaRPr 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118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01" y="1401"/>
                  <a:ext cx="2762" cy="38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37"/>
          <p:cNvGrpSpPr>
            <a:grpSpLocks/>
          </p:cNvGrpSpPr>
          <p:nvPr/>
        </p:nvGrpSpPr>
        <p:grpSpPr bwMode="auto">
          <a:xfrm rot="5400000">
            <a:off x="407724" y="3090599"/>
            <a:ext cx="992187" cy="1240367"/>
            <a:chOff x="1872" y="1824"/>
            <a:chExt cx="2014" cy="1821"/>
          </a:xfrm>
        </p:grpSpPr>
        <p:sp>
          <p:nvSpPr>
            <p:cNvPr id="8230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31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23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11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13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 rot="5400000">
            <a:off x="365390" y="4312974"/>
            <a:ext cx="992187" cy="1240367"/>
            <a:chOff x="1872" y="1824"/>
            <a:chExt cx="2014" cy="1821"/>
          </a:xfrm>
        </p:grpSpPr>
        <p:sp>
          <p:nvSpPr>
            <p:cNvPr id="133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34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35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99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2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104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643743" y="5751517"/>
            <a:ext cx="5105401" cy="611188"/>
            <a:chOff x="508" y="2112"/>
            <a:chExt cx="3074" cy="385"/>
          </a:xfrm>
        </p:grpSpPr>
        <p:sp>
          <p:nvSpPr>
            <p:cNvPr id="14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4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5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46" name="Text Box 15"/>
            <p:cNvSpPr txBox="1">
              <a:spLocks noChangeArrowheads="1"/>
            </p:cNvSpPr>
            <p:nvPr/>
          </p:nvSpPr>
          <p:spPr bwMode="gray">
            <a:xfrm>
              <a:off x="579" y="2139"/>
              <a:ext cx="17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5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50" y="2154"/>
                  <a:ext cx="2732" cy="3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ả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ba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đá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á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đề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sai</m:t>
                        </m:r>
                      </m:oMath>
                    </m:oMathPara>
                  </a14:m>
                  <a:endParaRPr lang="vi-VN" sz="2800" dirty="0">
                    <a:solidFill>
                      <a:srgbClr val="FF0000"/>
                    </a:solidFill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2095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50" y="2154"/>
                  <a:ext cx="2732" cy="34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37"/>
          <p:cNvGrpSpPr>
            <a:grpSpLocks/>
          </p:cNvGrpSpPr>
          <p:nvPr/>
        </p:nvGrpSpPr>
        <p:grpSpPr bwMode="auto">
          <a:xfrm rot="5400000">
            <a:off x="407724" y="5455974"/>
            <a:ext cx="992187" cy="1240367"/>
            <a:chOff x="1872" y="1824"/>
            <a:chExt cx="2014" cy="1821"/>
          </a:xfrm>
        </p:grpSpPr>
        <p:sp>
          <p:nvSpPr>
            <p:cNvPr id="149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51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85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88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2090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0" name="Rectangle 20"/>
          <p:cNvSpPr>
            <a:spLocks noChangeArrowheads="1"/>
          </p:cNvSpPr>
          <p:nvPr/>
        </p:nvSpPr>
        <p:spPr bwMode="auto">
          <a:xfrm>
            <a:off x="1498601" y="4500563"/>
            <a:ext cx="5366657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635191" y="4557718"/>
            <a:ext cx="5113953" cy="614363"/>
            <a:chOff x="508" y="2112"/>
            <a:chExt cx="3110" cy="387"/>
          </a:xfrm>
        </p:grpSpPr>
        <p:sp>
          <p:nvSpPr>
            <p:cNvPr id="19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95" name="Text Box 15"/>
            <p:cNvSpPr txBox="1">
              <a:spLocks noChangeArrowheads="1"/>
            </p:cNvSpPr>
            <p:nvPr/>
          </p:nvSpPr>
          <p:spPr bwMode="gray">
            <a:xfrm>
              <a:off x="563" y="2139"/>
              <a:ext cx="1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C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1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25" y="2166"/>
                  <a:ext cx="2793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AB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 = 6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cm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Arial" pitchFamily="34" charset="0"/>
                            <a:cs typeface="Arial" pitchFamily="34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l-GR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ABC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vu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ô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ng</m:t>
                        </m:r>
                      </m:oMath>
                    </m:oMathPara>
                  </a14:m>
                  <a:endParaRPr lang="en-US" sz="28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.VnTime" pitchFamily="34" charset="0"/>
                  </a:endParaRPr>
                </a:p>
              </p:txBody>
            </p:sp>
          </mc:Choice>
          <mc:Fallback xmlns="">
            <p:sp>
              <p:nvSpPr>
                <p:cNvPr id="2081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25" y="2166"/>
                  <a:ext cx="2793" cy="33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7" name="Rectangle 20"/>
          <p:cNvSpPr>
            <a:spLocks noChangeArrowheads="1"/>
          </p:cNvSpPr>
          <p:nvPr/>
        </p:nvSpPr>
        <p:spPr bwMode="auto">
          <a:xfrm>
            <a:off x="1524001" y="5715000"/>
            <a:ext cx="5341257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6" name="10-Point Star 115"/>
          <p:cNvSpPr/>
          <p:nvPr/>
        </p:nvSpPr>
        <p:spPr>
          <a:xfrm>
            <a:off x="11430001" y="6357958"/>
            <a:ext cx="666751" cy="500062"/>
          </a:xfrm>
          <a:prstGeom prst="star10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76" name="Text Box 26"/>
          <p:cNvSpPr txBox="1">
            <a:spLocks noChangeArrowheads="1"/>
          </p:cNvSpPr>
          <p:nvPr/>
        </p:nvSpPr>
        <p:spPr bwMode="gray">
          <a:xfrm>
            <a:off x="1047749" y="524561"/>
            <a:ext cx="837202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 3:</a:t>
            </a:r>
            <a:r>
              <a:rPr lang="fr-F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el-G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ABC với hai cạnh BC = 1cm; AC = 9cm. Tìm độ dài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cạnh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AB, biết độ dài cạnh này là một số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nguyên (cm). </a:t>
            </a:r>
            <a:r>
              <a:rPr lang="el-G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ABC là tam giác gì?</a:t>
            </a:r>
          </a:p>
        </p:txBody>
      </p:sp>
      <p:sp>
        <p:nvSpPr>
          <p:cNvPr id="128" name="Text Box 6">
            <a:extLst>
              <a:ext uri="{FF2B5EF4-FFF2-40B4-BE49-F238E27FC236}">
                <a16:creationId xmlns:a16="http://schemas.microsoft.com/office/drawing/2014/main" xmlns="" id="{8367BEE0-A66D-470A-8C29-418A56DF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517" y="2336140"/>
            <a:ext cx="481765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Xét </a:t>
            </a:r>
            <a:r>
              <a:rPr lang="el-GR" sz="2400" dirty="0" smtClean="0">
                <a:solidFill>
                  <a:schemeClr val="bg1"/>
                </a:solidFill>
                <a:cs typeface="Arial" pitchFamily="34" charset="0"/>
              </a:rPr>
              <a:t>Δ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ABC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có :  </a:t>
            </a:r>
            <a:endParaRPr lang="en-US" altLang="en-US" sz="24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AC – BC &lt; AB &lt; AC + BC </a:t>
            </a:r>
          </a:p>
        </p:txBody>
      </p:sp>
      <p:sp>
        <p:nvSpPr>
          <p:cNvPr id="129" name="Text Box 7">
            <a:extLst>
              <a:ext uri="{FF2B5EF4-FFF2-40B4-BE49-F238E27FC236}">
                <a16:creationId xmlns:a16="http://schemas.microsoft.com/office/drawing/2014/main" xmlns="" id="{49B15B4D-A170-4922-9190-078AD7CB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430" y="3370516"/>
            <a:ext cx="342466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  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9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- 1 &lt;  AB &lt;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9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+ 1</a:t>
            </a:r>
          </a:p>
        </p:txBody>
      </p:sp>
      <p:sp>
        <p:nvSpPr>
          <p:cNvPr id="130" name="Text Box 8">
            <a:extLst>
              <a:ext uri="{FF2B5EF4-FFF2-40B4-BE49-F238E27FC236}">
                <a16:creationId xmlns:a16="http://schemas.microsoft.com/office/drawing/2014/main" xmlns="" id="{3A1C39A9-3B5A-486A-B05F-5B5A32B41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565" y="3765464"/>
            <a:ext cx="26035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8 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&lt;  AB &lt; 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10   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1" name="Text Box 9">
            <a:extLst>
              <a:ext uri="{FF2B5EF4-FFF2-40B4-BE49-F238E27FC236}">
                <a16:creationId xmlns:a16="http://schemas.microsoft.com/office/drawing/2014/main" xmlns="" id="{1E9078DB-C35C-4A24-99D4-135B6C38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565" y="4220301"/>
            <a:ext cx="45848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Vì độ dài cạnh AB là một số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nguyên (cm),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nên AB =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9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cm.</a:t>
            </a:r>
          </a:p>
        </p:txBody>
      </p:sp>
      <p:sp>
        <p:nvSpPr>
          <p:cNvPr id="132" name="Text Box 11">
            <a:extLst>
              <a:ext uri="{FF2B5EF4-FFF2-40B4-BE49-F238E27FC236}">
                <a16:creationId xmlns:a16="http://schemas.microsoft.com/office/drawing/2014/main" xmlns="" id="{CB72DECA-AFB3-4C4F-AD19-C50E70E0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7102" y="5259451"/>
            <a:ext cx="48551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Vì AB = AC </a:t>
            </a:r>
            <a:r>
              <a:rPr lang="en-US" alt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Arial" panose="020B0604020202020204" pitchFamily="34" charset="0"/>
              </a:rPr>
              <a:t>⇒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l-GR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Δ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ABC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là tam giác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   cân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tại A.</a:t>
            </a:r>
          </a:p>
        </p:txBody>
      </p:sp>
    </p:spTree>
    <p:extLst>
      <p:ext uri="{BB962C8B-B14F-4D97-AF65-F5344CB8AC3E}">
        <p14:creationId xmlns:p14="http://schemas.microsoft.com/office/powerpoint/2010/main" val="91471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"/>
                            </p:stCondLst>
                            <p:childTnLst>
                              <p:par>
                                <p:cTn id="4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6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9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</p:childTnLst>
        </p:cTn>
      </p:par>
    </p:tnLst>
    <p:bldLst>
      <p:bldP spid="8255" grpId="0" animBg="1"/>
      <p:bldP spid="103" grpId="0" animBg="1"/>
      <p:bldP spid="104" grpId="0" animBg="1"/>
      <p:bldP spid="105" grpId="0" animBg="1"/>
      <p:bldP spid="8210" grpId="0" animBg="1"/>
      <p:bldP spid="8212" grpId="0" animBg="1"/>
      <p:bldP spid="190" grpId="0" animBg="1"/>
      <p:bldP spid="197" grpId="0" animBg="1"/>
      <p:bldP spid="128" grpId="0"/>
      <p:bldP spid="129" grpId="0"/>
      <p:bldP spid="130" grpId="0"/>
      <p:bldP spid="131" grpId="0"/>
      <p:bldP spid="1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3"/>
          <p:cNvSpPr>
            <a:spLocks noChangeArrowheads="1"/>
          </p:cNvSpPr>
          <p:nvPr/>
        </p:nvSpPr>
        <p:spPr bwMode="gray">
          <a:xfrm rot="5400000">
            <a:off x="5692003" y="2956365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3"/>
          <p:cNvSpPr>
            <a:spLocks noChangeArrowheads="1"/>
          </p:cNvSpPr>
          <p:nvPr/>
        </p:nvSpPr>
        <p:spPr bwMode="gray">
          <a:xfrm rot="5400000">
            <a:off x="5766954" y="1780028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gray">
          <a:xfrm rot="5400000">
            <a:off x="5692004" y="4170803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gray">
          <a:xfrm rot="5400000">
            <a:off x="5692003" y="5385240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 rot="5400000">
            <a:off x="5930006" y="2042847"/>
            <a:ext cx="463141" cy="822552"/>
            <a:chOff x="1838" y="1199"/>
            <a:chExt cx="2091" cy="2865"/>
          </a:xfrm>
        </p:grpSpPr>
        <p:sp>
          <p:nvSpPr>
            <p:cNvPr id="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87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90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92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644670" y="354193"/>
            <a:ext cx="9515321" cy="100322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457200" indent="-457200">
              <a:defRPr/>
            </a:pPr>
            <a:r>
              <a:rPr lang="en-US" sz="2000" b="1">
                <a:solidFill>
                  <a:srgbClr val="FFFF66"/>
                </a:solidFill>
              </a:rPr>
              <a:t>  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12506" y="2106259"/>
            <a:ext cx="5124451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612506" y="3320696"/>
            <a:ext cx="5124451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719675" y="2177696"/>
            <a:ext cx="4873010" cy="604838"/>
            <a:chOff x="1025941" y="2185988"/>
            <a:chExt cx="3671825" cy="604837"/>
          </a:xfrm>
        </p:grpSpPr>
        <p:grpSp>
          <p:nvGrpSpPr>
            <p:cNvPr id="3178" name="Group 5"/>
            <p:cNvGrpSpPr>
              <a:grpSpLocks/>
            </p:cNvGrpSpPr>
            <p:nvPr/>
          </p:nvGrpSpPr>
          <p:grpSpPr bwMode="auto">
            <a:xfrm>
              <a:off x="1025941" y="2185988"/>
              <a:ext cx="3671825" cy="604837"/>
              <a:chOff x="445" y="1344"/>
              <a:chExt cx="1546" cy="381"/>
            </a:xfrm>
          </p:grpSpPr>
          <p:sp>
            <p:nvSpPr>
              <p:cNvPr id="24" name="AutoShape 6"/>
              <p:cNvSpPr>
                <a:spLocks noChangeArrowheads="1"/>
              </p:cNvSpPr>
              <p:nvPr/>
            </p:nvSpPr>
            <p:spPr bwMode="gray">
              <a:xfrm>
                <a:off x="445" y="1344"/>
                <a:ext cx="154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n-lt"/>
                  <a:cs typeface="+mn-cs"/>
                </a:endParaRPr>
              </a:p>
            </p:txBody>
          </p:sp>
          <p:sp>
            <p:nvSpPr>
              <p:cNvPr id="3181" name="AutoShape 7"/>
              <p:cNvSpPr>
                <a:spLocks noChangeArrowheads="1"/>
              </p:cNvSpPr>
              <p:nvPr/>
            </p:nvSpPr>
            <p:spPr bwMode="gray">
              <a:xfrm>
                <a:off x="448" y="1379"/>
                <a:ext cx="271" cy="331"/>
              </a:xfrm>
              <a:prstGeom prst="roundRect">
                <a:avLst>
                  <a:gd name="adj" fmla="val 11921"/>
                </a:avLst>
              </a:prstGeom>
              <a:solidFill>
                <a:srgbClr val="0000CC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8"/>
              <p:cNvSpPr>
                <a:spLocks/>
              </p:cNvSpPr>
              <p:nvPr/>
            </p:nvSpPr>
            <p:spPr bwMode="gray">
              <a:xfrm>
                <a:off x="488" y="1399"/>
                <a:ext cx="295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n-lt"/>
                  <a:cs typeface="+mn-cs"/>
                </a:endParaRPr>
              </a:p>
            </p:txBody>
          </p:sp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gray">
              <a:xfrm>
                <a:off x="478" y="1383"/>
                <a:ext cx="211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A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79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714366" y="2240644"/>
                  <a:ext cx="2937755" cy="5232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MA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MB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 =</m:t>
                        </m:r>
                        <m:r>
                          <m:rPr>
                            <m:sty m:val="p"/>
                          </m:rP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IB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IA</m:t>
                        </m:r>
                      </m:oMath>
                    </m:oMathPara>
                  </a14:m>
                  <a:endParaRPr lang="vi-VN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317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714366" y="2240644"/>
                  <a:ext cx="2937755" cy="52321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27"/>
          <p:cNvGrpSpPr>
            <a:grpSpLocks/>
          </p:cNvGrpSpPr>
          <p:nvPr/>
        </p:nvGrpSpPr>
        <p:grpSpPr bwMode="auto">
          <a:xfrm rot="5400000">
            <a:off x="5572573" y="1805636"/>
            <a:ext cx="992187" cy="1240367"/>
            <a:chOff x="1872" y="1824"/>
            <a:chExt cx="2014" cy="1821"/>
          </a:xfrm>
        </p:grpSpPr>
        <p:sp>
          <p:nvSpPr>
            <p:cNvPr id="29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5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7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 rot="5400000">
            <a:off x="5930006" y="3257286"/>
            <a:ext cx="463143" cy="822552"/>
            <a:chOff x="1838" y="1199"/>
            <a:chExt cx="2091" cy="2865"/>
          </a:xfrm>
        </p:grpSpPr>
        <p:sp>
          <p:nvSpPr>
            <p:cNvPr id="3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4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4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3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6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8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 rot="5400000">
            <a:off x="5930006" y="4454261"/>
            <a:ext cx="463143" cy="822552"/>
            <a:chOff x="1838" y="1199"/>
            <a:chExt cx="2091" cy="2865"/>
          </a:xfrm>
        </p:grpSpPr>
        <p:sp>
          <p:nvSpPr>
            <p:cNvPr id="4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5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5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4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7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9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 rot="5400000">
            <a:off x="5930006" y="5597261"/>
            <a:ext cx="463143" cy="822552"/>
            <a:chOff x="1838" y="1199"/>
            <a:chExt cx="2091" cy="2865"/>
          </a:xfrm>
        </p:grpSpPr>
        <p:sp>
          <p:nvSpPr>
            <p:cNvPr id="5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6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6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45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48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0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6718340" y="3396674"/>
            <a:ext cx="4873671" cy="614363"/>
            <a:chOff x="508" y="2112"/>
            <a:chExt cx="1553" cy="387"/>
          </a:xfrm>
        </p:grpSpPr>
        <p:sp>
          <p:nvSpPr>
            <p:cNvPr id="6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39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0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1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2" name="Text Box 15"/>
            <p:cNvSpPr txBox="1">
              <a:spLocks noChangeArrowheads="1"/>
            </p:cNvSpPr>
            <p:nvPr/>
          </p:nvSpPr>
          <p:spPr bwMode="gray">
            <a:xfrm>
              <a:off x="575" y="2139"/>
              <a:ext cx="16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B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41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05" y="2152"/>
                  <a:ext cx="1256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MA</m:t>
                        </m:r>
                        <m: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MB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&gt;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IB</m:t>
                        </m:r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IA</m:t>
                        </m:r>
                      </m:oMath>
                    </m:oMathPara>
                  </a14:m>
                  <a:endParaRPr lang="vi-VN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3141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05" y="2152"/>
                  <a:ext cx="1256" cy="33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37"/>
          <p:cNvGrpSpPr>
            <a:grpSpLocks/>
          </p:cNvGrpSpPr>
          <p:nvPr/>
        </p:nvGrpSpPr>
        <p:grpSpPr bwMode="auto">
          <a:xfrm rot="5400000">
            <a:off x="5611569" y="3034682"/>
            <a:ext cx="992188" cy="1240367"/>
            <a:chOff x="1872" y="1824"/>
            <a:chExt cx="2014" cy="1821"/>
          </a:xfrm>
        </p:grpSpPr>
        <p:sp>
          <p:nvSpPr>
            <p:cNvPr id="75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6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7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31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34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" name="Group 27"/>
          <p:cNvGrpSpPr>
            <a:grpSpLocks/>
          </p:cNvGrpSpPr>
          <p:nvPr/>
        </p:nvGrpSpPr>
        <p:grpSpPr bwMode="auto">
          <a:xfrm rot="5400000">
            <a:off x="5614206" y="4257057"/>
            <a:ext cx="992188" cy="1240367"/>
            <a:chOff x="1872" y="1824"/>
            <a:chExt cx="2014" cy="1821"/>
          </a:xfrm>
        </p:grpSpPr>
        <p:sp>
          <p:nvSpPr>
            <p:cNvPr id="85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6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7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5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7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6714106" y="5724625"/>
            <a:ext cx="4845418" cy="606425"/>
            <a:chOff x="508" y="2112"/>
            <a:chExt cx="1544" cy="382"/>
          </a:xfrm>
        </p:grpSpPr>
        <p:sp>
          <p:nvSpPr>
            <p:cNvPr id="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40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6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7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8" name="Text Box 15"/>
            <p:cNvSpPr txBox="1">
              <a:spLocks noChangeArrowheads="1"/>
            </p:cNvSpPr>
            <p:nvPr/>
          </p:nvSpPr>
          <p:spPr bwMode="gray">
            <a:xfrm>
              <a:off x="579" y="2139"/>
              <a:ext cx="17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18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08" y="2127"/>
                  <a:ext cx="1244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MA</m:t>
                        </m:r>
                        <m: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MB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IB</m:t>
                        </m:r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A</m:t>
                        </m:r>
                      </m:oMath>
                    </m:oMathPara>
                  </a14:m>
                  <a:endParaRPr lang="vi-VN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3118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08" y="2127"/>
                  <a:ext cx="1244" cy="33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37"/>
          <p:cNvGrpSpPr>
            <a:grpSpLocks/>
          </p:cNvGrpSpPr>
          <p:nvPr/>
        </p:nvGrpSpPr>
        <p:grpSpPr bwMode="auto">
          <a:xfrm rot="5400000">
            <a:off x="5611569" y="5400057"/>
            <a:ext cx="992188" cy="1240367"/>
            <a:chOff x="1872" y="1824"/>
            <a:chExt cx="2014" cy="1821"/>
          </a:xfrm>
        </p:grpSpPr>
        <p:sp>
          <p:nvSpPr>
            <p:cNvPr id="101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2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3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0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11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8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13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" name="Rectangle 20"/>
          <p:cNvSpPr>
            <a:spLocks noChangeArrowheads="1"/>
          </p:cNvSpPr>
          <p:nvPr/>
        </p:nvSpPr>
        <p:spPr bwMode="auto">
          <a:xfrm>
            <a:off x="6612506" y="4535134"/>
            <a:ext cx="5124451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3136" name="Group 11"/>
          <p:cNvGrpSpPr>
            <a:grpSpLocks/>
          </p:cNvGrpSpPr>
          <p:nvPr/>
        </p:nvGrpSpPr>
        <p:grpSpPr bwMode="auto">
          <a:xfrm>
            <a:off x="6722573" y="4618591"/>
            <a:ext cx="4916520" cy="614362"/>
            <a:chOff x="508" y="2112"/>
            <a:chExt cx="1567" cy="387"/>
          </a:xfrm>
        </p:grpSpPr>
        <p:sp>
          <p:nvSpPr>
            <p:cNvPr id="11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37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5" name="Text Box 15"/>
            <p:cNvSpPr txBox="1">
              <a:spLocks noChangeArrowheads="1"/>
            </p:cNvSpPr>
            <p:nvPr/>
          </p:nvSpPr>
          <p:spPr bwMode="gray">
            <a:xfrm>
              <a:off x="563" y="2139"/>
              <a:ext cx="1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C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04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800" y="2141"/>
                  <a:ext cx="1275" cy="3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buNone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MA</m:t>
                        </m:r>
                        <m: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MB</m:t>
                        </m:r>
                        <m:r>
                          <a:rPr lang="en-US" altLang="en-US" sz="2800" b="0" i="0" dirty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IB</m:t>
                        </m:r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IA</m:t>
                        </m:r>
                      </m:oMath>
                    </m:oMathPara>
                  </a14:m>
                  <a:endParaRPr lang="vi-VN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3104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800" y="2141"/>
                  <a:ext cx="1275" cy="33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7" name="Rectangle 20"/>
          <p:cNvSpPr>
            <a:spLocks noChangeArrowheads="1"/>
          </p:cNvSpPr>
          <p:nvPr/>
        </p:nvSpPr>
        <p:spPr bwMode="auto">
          <a:xfrm>
            <a:off x="6637906" y="5659084"/>
            <a:ext cx="5124451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8" name="12-Point Star 117"/>
          <p:cNvSpPr/>
          <p:nvPr/>
        </p:nvSpPr>
        <p:spPr bwMode="auto">
          <a:xfrm>
            <a:off x="4774306" y="6176780"/>
            <a:ext cx="857256" cy="614362"/>
          </a:xfrm>
          <a:prstGeom prst="star12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vi-VN" b="1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gray">
          <a:xfrm>
            <a:off x="797377" y="443361"/>
            <a:ext cx="90054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Câu </a:t>
            </a:r>
            <a:r>
              <a:rPr 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ABC và M là một điểm nằm trong tam giác.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Gọi </a:t>
            </a:r>
            <a:r>
              <a:rPr lang="en-US" sz="26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là giao điểm của đường thẳng BM và cạnh AC, khi đó </a:t>
            </a:r>
            <a:endParaRPr lang="vi-VN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55035" y="1735566"/>
            <a:ext cx="4468628" cy="2442417"/>
            <a:chOff x="712972" y="1511808"/>
            <a:chExt cx="4468628" cy="2442417"/>
          </a:xfrm>
        </p:grpSpPr>
        <p:grpSp>
          <p:nvGrpSpPr>
            <p:cNvPr id="32" name="Group 31"/>
            <p:cNvGrpSpPr/>
            <p:nvPr/>
          </p:nvGrpSpPr>
          <p:grpSpPr>
            <a:xfrm>
              <a:off x="712972" y="1511808"/>
              <a:ext cx="4468628" cy="2442417"/>
              <a:chOff x="484364" y="2350399"/>
              <a:chExt cx="3753232" cy="1912039"/>
            </a:xfrm>
          </p:grpSpPr>
          <p:cxnSp>
            <p:nvCxnSpPr>
              <p:cNvPr id="3167" name="Straight Connector 3166"/>
              <p:cNvCxnSpPr/>
              <p:nvPr/>
            </p:nvCxnSpPr>
            <p:spPr>
              <a:xfrm>
                <a:off x="1681279" y="2446270"/>
                <a:ext cx="492149" cy="106359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 Box 96"/>
              <p:cNvSpPr txBox="1">
                <a:spLocks noChangeArrowheads="1"/>
              </p:cNvSpPr>
              <p:nvPr/>
            </p:nvSpPr>
            <p:spPr bwMode="auto">
              <a:xfrm>
                <a:off x="484364" y="3775454"/>
                <a:ext cx="50147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B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Text Box 97"/>
              <p:cNvSpPr txBox="1">
                <a:spLocks noChangeArrowheads="1"/>
              </p:cNvSpPr>
              <p:nvPr/>
            </p:nvSpPr>
            <p:spPr bwMode="auto">
              <a:xfrm>
                <a:off x="1219703" y="2350399"/>
                <a:ext cx="45351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>
                    <a:solidFill>
                      <a:schemeClr val="bg1"/>
                    </a:solidFill>
                    <a:latin typeface="Times New Roman" pitchFamily="18" charset="0"/>
                  </a:rPr>
                  <a:t>A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Text Box 98"/>
              <p:cNvSpPr txBox="1">
                <a:spLocks noChangeArrowheads="1"/>
              </p:cNvSpPr>
              <p:nvPr/>
            </p:nvSpPr>
            <p:spPr bwMode="auto">
              <a:xfrm>
                <a:off x="3774236" y="3800773"/>
                <a:ext cx="46336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C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3143" name="Straight Connector 3142"/>
              <p:cNvCxnSpPr/>
              <p:nvPr/>
            </p:nvCxnSpPr>
            <p:spPr>
              <a:xfrm flipH="1">
                <a:off x="842963" y="2447912"/>
                <a:ext cx="850484" cy="167878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9" name="Straight Connector 3148"/>
              <p:cNvCxnSpPr/>
              <p:nvPr/>
            </p:nvCxnSpPr>
            <p:spPr>
              <a:xfrm>
                <a:off x="1693447" y="2444462"/>
                <a:ext cx="2123652" cy="16822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2" name="Straight Connector 3151"/>
              <p:cNvCxnSpPr/>
              <p:nvPr/>
            </p:nvCxnSpPr>
            <p:spPr>
              <a:xfrm>
                <a:off x="842963" y="4128279"/>
                <a:ext cx="297413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8" name="Straight Connector 3157"/>
              <p:cNvCxnSpPr/>
              <p:nvPr/>
            </p:nvCxnSpPr>
            <p:spPr>
              <a:xfrm flipV="1">
                <a:off x="842963" y="3298032"/>
                <a:ext cx="1912310" cy="81596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Oval 67"/>
              <p:cNvSpPr>
                <a:spLocks noChangeArrowheads="1"/>
              </p:cNvSpPr>
              <p:nvPr/>
            </p:nvSpPr>
            <p:spPr bwMode="auto">
              <a:xfrm>
                <a:off x="2150469" y="3498329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Oval 67"/>
              <p:cNvSpPr>
                <a:spLocks noChangeArrowheads="1"/>
              </p:cNvSpPr>
              <p:nvPr/>
            </p:nvSpPr>
            <p:spPr bwMode="auto">
              <a:xfrm>
                <a:off x="2731566" y="3247923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Oval 67"/>
              <p:cNvSpPr>
                <a:spLocks noChangeArrowheads="1"/>
              </p:cNvSpPr>
              <p:nvPr/>
            </p:nvSpPr>
            <p:spPr bwMode="auto">
              <a:xfrm>
                <a:off x="833118" y="4076668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Oval 67"/>
              <p:cNvSpPr>
                <a:spLocks noChangeArrowheads="1"/>
              </p:cNvSpPr>
              <p:nvPr/>
            </p:nvSpPr>
            <p:spPr bwMode="auto">
              <a:xfrm>
                <a:off x="1658320" y="2434736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67"/>
              <p:cNvSpPr>
                <a:spLocks noChangeArrowheads="1"/>
              </p:cNvSpPr>
              <p:nvPr/>
            </p:nvSpPr>
            <p:spPr bwMode="auto">
              <a:xfrm>
                <a:off x="3779684" y="4092218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Text Box 97"/>
              <p:cNvSpPr txBox="1">
                <a:spLocks noChangeArrowheads="1"/>
              </p:cNvSpPr>
              <p:nvPr/>
            </p:nvSpPr>
            <p:spPr bwMode="auto">
              <a:xfrm>
                <a:off x="2139570" y="3436475"/>
                <a:ext cx="45351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M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56" name="Text Box 97"/>
            <p:cNvSpPr txBox="1">
              <a:spLocks noChangeArrowheads="1"/>
            </p:cNvSpPr>
            <p:nvPr/>
          </p:nvSpPr>
          <p:spPr bwMode="auto">
            <a:xfrm>
              <a:off x="3489900" y="2390130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64526" y="4434946"/>
            <a:ext cx="3962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Xét </a:t>
            </a:r>
            <a:r>
              <a:rPr lang="el-GR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AMI có: IM + IA &gt; MA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80114" y="4868899"/>
            <a:ext cx="3623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Có IA + IB = IA + IM + MB 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84653" y="5318539"/>
            <a:ext cx="3682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Cambria Math"/>
                <a:ea typeface="Cambria Math"/>
                <a:cs typeface="Arial" pitchFamily="34" charset="0"/>
              </a:rPr>
              <a:t>   ⇒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IA + IB    &gt;          +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MB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71328" y="5316794"/>
            <a:ext cx="1288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&gt; MA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907357" y="5749426"/>
            <a:ext cx="39447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Cambria Math"/>
                <a:ea typeface="Cambria Math"/>
                <a:cs typeface="Arial" pitchFamily="34" charset="0"/>
              </a:rPr>
              <a:t>  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Cambria Math"/>
                <a:cs typeface="Arial" pitchFamily="34" charset="0"/>
              </a:rPr>
              <a:t>hay 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 + MB &lt; IA + IB        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Rectangle 168"/>
              <p:cNvSpPr/>
              <p:nvPr/>
            </p:nvSpPr>
            <p:spPr>
              <a:xfrm rot="5400000">
                <a:off x="2806231" y="4621578"/>
                <a:ext cx="598177" cy="1117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eqArrPr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9" name="Rectangl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806231" y="4621578"/>
                <a:ext cx="598177" cy="1117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22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7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8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9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 nodeType="clickPar">
                      <p:stCondLst>
                        <p:cond delay="0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 nodeType="clickPar">
                      <p:stCondLst>
                        <p:cond delay="0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3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8" grpId="0" build="allAtOnce" animBg="1"/>
      <p:bldP spid="19" grpId="0" animBg="1"/>
      <p:bldP spid="20" grpId="0" animBg="1"/>
      <p:bldP spid="110" grpId="0" animBg="1"/>
      <p:bldP spid="117" grpId="0" animBg="1"/>
      <p:bldP spid="33" grpId="0"/>
      <p:bldP spid="158" grpId="0"/>
      <p:bldP spid="159" grpId="0"/>
      <p:bldP spid="35" grpId="0"/>
      <p:bldP spid="165" grpId="0"/>
      <p:bldP spid="1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>
            <a:off x="2744835" y="4177671"/>
            <a:ext cx="1926707" cy="7230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62879" y="339673"/>
            <a:ext cx="1007264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Bài 4: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el-G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ABC và M là một điểm nằm trong tam giác.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Gọi </a:t>
            </a:r>
            <a:r>
              <a:rPr lang="en-US" sz="22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là giao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điểm</a:t>
            </a:r>
          </a:p>
          <a:p>
            <a:pPr>
              <a:buNone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 đường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thẳng BM và cạnh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AC.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Chứng minh MA + MB &lt; IA + IB</a:t>
            </a:r>
          </a:p>
          <a:p>
            <a:pPr marL="457200" indent="-457200">
              <a:buAutoNum type="alphaLcParenR"/>
            </a:pP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 sánh IB với IC + CB, từ đó chứng minh IA + IB &lt; CA + CB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Chứng minh bất đẳng thức MA + MB &lt; CA + CB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Chứng minh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 +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MB + MC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 + AC + BC</a:t>
            </a:r>
            <a:endParaRPr lang="vi-VN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12580" y="2488269"/>
            <a:ext cx="3954059" cy="3064884"/>
            <a:chOff x="1009826" y="1351261"/>
            <a:chExt cx="3954059" cy="3064884"/>
          </a:xfrm>
        </p:grpSpPr>
        <p:grpSp>
          <p:nvGrpSpPr>
            <p:cNvPr id="6" name="Group 5"/>
            <p:cNvGrpSpPr/>
            <p:nvPr/>
          </p:nvGrpSpPr>
          <p:grpSpPr>
            <a:xfrm>
              <a:off x="1009826" y="1351261"/>
              <a:ext cx="3954059" cy="3064884"/>
              <a:chOff x="733691" y="2224709"/>
              <a:chExt cx="3321046" cy="239933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81279" y="2446270"/>
                <a:ext cx="492149" cy="106359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 Box 96"/>
              <p:cNvSpPr txBox="1">
                <a:spLocks noChangeArrowheads="1"/>
              </p:cNvSpPr>
              <p:nvPr/>
            </p:nvSpPr>
            <p:spPr bwMode="auto">
              <a:xfrm>
                <a:off x="733691" y="4162380"/>
                <a:ext cx="50147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B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Text Box 97"/>
              <p:cNvSpPr txBox="1">
                <a:spLocks noChangeArrowheads="1"/>
              </p:cNvSpPr>
              <p:nvPr/>
            </p:nvSpPr>
            <p:spPr bwMode="auto">
              <a:xfrm>
                <a:off x="1756895" y="2224709"/>
                <a:ext cx="45351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>
                    <a:solidFill>
                      <a:schemeClr val="bg1"/>
                    </a:solidFill>
                    <a:latin typeface="Times New Roman" pitchFamily="18" charset="0"/>
                  </a:rPr>
                  <a:t>A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Text Box 98"/>
              <p:cNvSpPr txBox="1">
                <a:spLocks noChangeArrowheads="1"/>
              </p:cNvSpPr>
              <p:nvPr/>
            </p:nvSpPr>
            <p:spPr bwMode="auto">
              <a:xfrm>
                <a:off x="3591377" y="4118944"/>
                <a:ext cx="46336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C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842963" y="2447912"/>
                <a:ext cx="850484" cy="167878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693447" y="2444462"/>
                <a:ext cx="2123652" cy="168223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42963" y="4128279"/>
                <a:ext cx="297413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42963" y="3298032"/>
                <a:ext cx="1912310" cy="81596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67"/>
              <p:cNvSpPr>
                <a:spLocks noChangeArrowheads="1"/>
              </p:cNvSpPr>
              <p:nvPr/>
            </p:nvSpPr>
            <p:spPr bwMode="auto">
              <a:xfrm>
                <a:off x="2150469" y="3498329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67"/>
              <p:cNvSpPr>
                <a:spLocks noChangeArrowheads="1"/>
              </p:cNvSpPr>
              <p:nvPr/>
            </p:nvSpPr>
            <p:spPr bwMode="auto">
              <a:xfrm>
                <a:off x="2731566" y="3247923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67"/>
              <p:cNvSpPr>
                <a:spLocks noChangeArrowheads="1"/>
              </p:cNvSpPr>
              <p:nvPr/>
            </p:nvSpPr>
            <p:spPr bwMode="auto">
              <a:xfrm>
                <a:off x="833118" y="4076668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67"/>
              <p:cNvSpPr>
                <a:spLocks noChangeArrowheads="1"/>
              </p:cNvSpPr>
              <p:nvPr/>
            </p:nvSpPr>
            <p:spPr bwMode="auto">
              <a:xfrm>
                <a:off x="1658320" y="2434736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67"/>
              <p:cNvSpPr>
                <a:spLocks noChangeArrowheads="1"/>
              </p:cNvSpPr>
              <p:nvPr/>
            </p:nvSpPr>
            <p:spPr bwMode="auto">
              <a:xfrm>
                <a:off x="3779684" y="4092218"/>
                <a:ext cx="74829" cy="7875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97"/>
              <p:cNvSpPr txBox="1">
                <a:spLocks noChangeArrowheads="1"/>
              </p:cNvSpPr>
              <p:nvPr/>
            </p:nvSpPr>
            <p:spPr bwMode="auto">
              <a:xfrm>
                <a:off x="1907960" y="3595553"/>
                <a:ext cx="45351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</a:rPr>
                  <a:t>M</a:t>
                </a:r>
                <a:endParaRPr lang="vi-VN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7" name="Text Box 97"/>
            <p:cNvSpPr txBox="1">
              <a:spLocks noChangeArrowheads="1"/>
            </p:cNvSpPr>
            <p:nvPr/>
          </p:nvSpPr>
          <p:spPr bwMode="auto">
            <a:xfrm>
              <a:off x="3489900" y="2390130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I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2882" y="5290065"/>
            <a:ext cx="2343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Hướng dẫn:</a:t>
            </a:r>
            <a:endParaRPr lang="en-US" sz="22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3824" y="5670055"/>
            <a:ext cx="50483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2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Chứng minh: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MA + MB &lt; IA + IB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47892" y="2532646"/>
            <a:ext cx="2024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200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sánh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IB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90197" y="4380468"/>
            <a:ext cx="52299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2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Chứng minh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 + MB &lt; CA + CB</a:t>
            </a:r>
            <a:endParaRPr lang="vi-VN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33616" y="2463331"/>
            <a:ext cx="0" cy="447332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618760" y="3320677"/>
            <a:ext cx="2293939" cy="535109"/>
            <a:chOff x="2310360" y="3859536"/>
            <a:chExt cx="2293939" cy="535109"/>
          </a:xfrm>
        </p:grpSpPr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3156691" y="3859536"/>
              <a:ext cx="7096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dirty="0" smtClean="0">
                  <a:solidFill>
                    <a:srgbClr val="FFFFFF"/>
                  </a:solidFill>
                  <a:sym typeface="Symbol" pitchFamily="18" charset="2"/>
                </a:rPr>
                <a:t></a:t>
              </a:r>
              <a:endParaRPr lang="en-US" altLang="en-US" dirty="0">
                <a:solidFill>
                  <a:srgbClr val="FFFFFF"/>
                </a:solidFill>
                <a:sym typeface="Symbol" pitchFamily="18" charset="2"/>
              </a:endParaRPr>
            </a:p>
          </p:txBody>
        </p:sp>
        <p:grpSp>
          <p:nvGrpSpPr>
            <p:cNvPr id="29" name="Group 57"/>
            <p:cNvGrpSpPr>
              <a:grpSpLocks/>
            </p:cNvGrpSpPr>
            <p:nvPr/>
          </p:nvGrpSpPr>
          <p:grpSpPr bwMode="auto">
            <a:xfrm>
              <a:off x="2310360" y="4166041"/>
              <a:ext cx="2293939" cy="228604"/>
              <a:chOff x="3609" y="1307"/>
              <a:chExt cx="1445" cy="144"/>
            </a:xfrm>
          </p:grpSpPr>
          <p:sp>
            <p:nvSpPr>
              <p:cNvPr id="30" name="Line 59"/>
              <p:cNvSpPr>
                <a:spLocks noChangeShapeType="1"/>
              </p:cNvSpPr>
              <p:nvPr/>
            </p:nvSpPr>
            <p:spPr bwMode="auto">
              <a:xfrm>
                <a:off x="3613" y="1310"/>
                <a:ext cx="1441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60"/>
              <p:cNvSpPr>
                <a:spLocks noChangeShapeType="1"/>
              </p:cNvSpPr>
              <p:nvPr/>
            </p:nvSpPr>
            <p:spPr bwMode="auto">
              <a:xfrm>
                <a:off x="3609" y="1310"/>
                <a:ext cx="0" cy="141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dirty="0" smtClean="0"/>
                  <a:t>                              </a:t>
                </a:r>
                <a:endParaRPr lang="en-US" dirty="0"/>
              </a:p>
            </p:txBody>
          </p:sp>
          <p:sp>
            <p:nvSpPr>
              <p:cNvPr id="32" name="Line 61"/>
              <p:cNvSpPr>
                <a:spLocks noChangeShapeType="1"/>
              </p:cNvSpPr>
              <p:nvPr/>
            </p:nvSpPr>
            <p:spPr bwMode="auto">
              <a:xfrm>
                <a:off x="5053" y="1307"/>
                <a:ext cx="0" cy="135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6392046" y="3920346"/>
            <a:ext cx="17684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IB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IC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CB</a:t>
            </a:r>
            <a:endParaRPr lang="en-US" sz="2200" dirty="0"/>
          </a:p>
        </p:txBody>
      </p:sp>
      <p:sp>
        <p:nvSpPr>
          <p:cNvPr id="34" name="Rectangle 33"/>
          <p:cNvSpPr/>
          <p:nvPr/>
        </p:nvSpPr>
        <p:spPr>
          <a:xfrm>
            <a:off x="8556252" y="3910461"/>
            <a:ext cx="32707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IC +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CB = CA 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CB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618437" y="4719515"/>
            <a:ext cx="3229535" cy="520591"/>
            <a:chOff x="2354810" y="3874050"/>
            <a:chExt cx="2249489" cy="520591"/>
          </a:xfrm>
        </p:grpSpPr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3154595" y="3874050"/>
              <a:ext cx="7096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dirty="0" smtClean="0">
                  <a:solidFill>
                    <a:srgbClr val="FFFFFF"/>
                  </a:solidFill>
                  <a:sym typeface="Symbol" pitchFamily="18" charset="2"/>
                </a:rPr>
                <a:t></a:t>
              </a:r>
              <a:endParaRPr lang="en-US" altLang="en-US" dirty="0">
                <a:solidFill>
                  <a:srgbClr val="FFFFFF"/>
                </a:solidFill>
                <a:sym typeface="Symbol" pitchFamily="18" charset="2"/>
              </a:endParaRPr>
            </a:p>
          </p:txBody>
        </p: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>
              <a:off x="2354810" y="4170800"/>
              <a:ext cx="2249489" cy="223841"/>
              <a:chOff x="3637" y="1310"/>
              <a:chExt cx="1417" cy="141"/>
            </a:xfrm>
          </p:grpSpPr>
          <p:sp>
            <p:nvSpPr>
              <p:cNvPr id="41" name="Line 59"/>
              <p:cNvSpPr>
                <a:spLocks noChangeShapeType="1"/>
              </p:cNvSpPr>
              <p:nvPr/>
            </p:nvSpPr>
            <p:spPr bwMode="auto">
              <a:xfrm>
                <a:off x="3640" y="1310"/>
                <a:ext cx="1414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60"/>
              <p:cNvSpPr>
                <a:spLocks noChangeShapeType="1"/>
              </p:cNvSpPr>
              <p:nvPr/>
            </p:nvSpPr>
            <p:spPr bwMode="auto">
              <a:xfrm>
                <a:off x="3637" y="1310"/>
                <a:ext cx="0" cy="141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dirty="0" smtClean="0"/>
                  <a:t>                              </a:t>
                </a:r>
                <a:endParaRPr lang="en-US" dirty="0"/>
              </a:p>
            </p:txBody>
          </p:sp>
          <p:sp>
            <p:nvSpPr>
              <p:cNvPr id="43" name="Line 61"/>
              <p:cNvSpPr>
                <a:spLocks noChangeShapeType="1"/>
              </p:cNvSpPr>
              <p:nvPr/>
            </p:nvSpPr>
            <p:spPr bwMode="auto">
              <a:xfrm>
                <a:off x="5053" y="1316"/>
                <a:ext cx="0" cy="135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" name="Rectangle 43"/>
          <p:cNvSpPr/>
          <p:nvPr/>
        </p:nvSpPr>
        <p:spPr>
          <a:xfrm>
            <a:off x="6317859" y="5146731"/>
            <a:ext cx="27038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 + MB &lt; IA + IB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224290" y="5155651"/>
            <a:ext cx="24345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 + IB &lt; CA + CB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004350" y="2980318"/>
            <a:ext cx="53530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từ đó chứng minh IA + IB &lt;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CB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127693" y="5557035"/>
            <a:ext cx="43490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d) Chứng minh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 + MB + MC &lt; AB + AC + BC</a:t>
            </a:r>
            <a:endParaRPr lang="vi-VN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>
            <a:hlinkClick r:id="rId2" action="ppaction://hlinkfile"/>
          </p:cNvPr>
          <p:cNvSpPr/>
          <p:nvPr/>
        </p:nvSpPr>
        <p:spPr>
          <a:xfrm>
            <a:off x="10476704" y="5826406"/>
            <a:ext cx="943429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ym typeface="Webdings"/>
              </a:rPr>
              <a:t>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>
            <a:off x="7971166" y="2530219"/>
            <a:ext cx="5740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với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451526" y="2544094"/>
            <a:ext cx="14820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IC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CB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69355" y="2559643"/>
            <a:ext cx="736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3" grpId="0"/>
      <p:bldP spid="34" grpId="0"/>
      <p:bldP spid="44" grpId="0"/>
      <p:bldP spid="45" grpId="0"/>
      <p:bldP spid="48" grpId="0"/>
      <p:bldP spid="62" grpId="0"/>
      <p:bldP spid="47" grpId="0"/>
      <p:bldP spid="47" grpId="1"/>
      <p:bldP spid="49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7" y="1886842"/>
            <a:ext cx="674210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Trong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một tam giác, độ dài một cạnh 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bao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giờ cũng lớn hơn hiệu và nhỏ hơn tổng 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các độ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dài của hai cạnh còn lại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xmlns="" id="{3E414E0A-3DCD-4B25-94BD-903EB9C5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181" y="2679961"/>
            <a:ext cx="481987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03651" y="1178763"/>
            <a:ext cx="3954059" cy="3285718"/>
            <a:chOff x="733691" y="2051830"/>
            <a:chExt cx="3321046" cy="2572215"/>
          </a:xfrm>
        </p:grpSpPr>
        <p:sp>
          <p:nvSpPr>
            <p:cNvPr id="14" name="Text Box 96"/>
            <p:cNvSpPr txBox="1">
              <a:spLocks noChangeArrowheads="1"/>
            </p:cNvSpPr>
            <p:nvPr/>
          </p:nvSpPr>
          <p:spPr bwMode="auto">
            <a:xfrm>
              <a:off x="733691" y="4162380"/>
              <a:ext cx="5014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" name="Text Box 97"/>
            <p:cNvSpPr txBox="1">
              <a:spLocks noChangeArrowheads="1"/>
            </p:cNvSpPr>
            <p:nvPr/>
          </p:nvSpPr>
          <p:spPr bwMode="auto">
            <a:xfrm>
              <a:off x="1466689" y="2051830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6" name="Text Box 98"/>
            <p:cNvSpPr txBox="1">
              <a:spLocks noChangeArrowheads="1"/>
            </p:cNvSpPr>
            <p:nvPr/>
          </p:nvSpPr>
          <p:spPr bwMode="auto">
            <a:xfrm>
              <a:off x="3591377" y="4118944"/>
              <a:ext cx="463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842963" y="2447912"/>
              <a:ext cx="850484" cy="167878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93447" y="2444462"/>
              <a:ext cx="2123652" cy="16822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42963" y="4128279"/>
              <a:ext cx="297413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67"/>
            <p:cNvSpPr>
              <a:spLocks noChangeArrowheads="1"/>
            </p:cNvSpPr>
            <p:nvPr/>
          </p:nvSpPr>
          <p:spPr bwMode="auto">
            <a:xfrm>
              <a:off x="833118" y="407666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67"/>
            <p:cNvSpPr>
              <a:spLocks noChangeArrowheads="1"/>
            </p:cNvSpPr>
            <p:nvPr/>
          </p:nvSpPr>
          <p:spPr bwMode="auto">
            <a:xfrm>
              <a:off x="1658320" y="2434736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67"/>
            <p:cNvSpPr>
              <a:spLocks noChangeArrowheads="1"/>
            </p:cNvSpPr>
            <p:nvPr/>
          </p:nvSpPr>
          <p:spPr bwMode="auto">
            <a:xfrm>
              <a:off x="3779684" y="409221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55997" y="798286"/>
            <a:ext cx="5000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KIẾN THỨC TRỌNG TÂM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952" y="3868006"/>
            <a:ext cx="4093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–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BC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&lt;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&lt; AB +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BC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184" y="4397770"/>
            <a:ext cx="4093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–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BC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&lt;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&lt;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+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BC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372" y="3360016"/>
            <a:ext cx="43978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 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– AC &lt; BC &lt; AB + </a:t>
            </a:r>
            <a:r>
              <a:rPr lang="en-US" altLang="en-US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xmlns="" id="{8B425DD3-B773-4E58-8399-B557999801BE}"/>
              </a:ext>
            </a:extLst>
          </p:cNvPr>
          <p:cNvSpPr txBox="1"/>
          <p:nvPr/>
        </p:nvSpPr>
        <p:spPr>
          <a:xfrm>
            <a:off x="3796066" y="714302"/>
            <a:ext cx="4391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HƯỚNG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DẪN VỀ NHÀ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40">
            <a:extLst>
              <a:ext uri="{FF2B5EF4-FFF2-40B4-BE49-F238E27FC236}">
                <a16:creationId xmlns:a16="http://schemas.microsoft.com/office/drawing/2014/main" xmlns="" id="{B5354B06-5117-42F2-BB37-590B8AD8C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593" y="1901599"/>
            <a:ext cx="9917298" cy="2246769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Học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định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lí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hệ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quả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nhận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xét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về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đẳng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thức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Xem lại các bài tập đã giải, làm các bài tập </a:t>
            </a:r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15; 16; 18</a:t>
            </a: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;</a:t>
            </a:r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19; 21 ( SGK trang 63 – 64).</a:t>
            </a:r>
            <a:endParaRPr lang="en-US" altLang="en-US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 Chuẩn bị cho </a:t>
            </a:r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tiết tiếp </a:t>
            </a:r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theo.</a:t>
            </a:r>
            <a:endParaRPr lang="en-US" altLang="en-US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540000" y="239840"/>
            <a:ext cx="680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3200" dirty="0">
                <a:solidFill>
                  <a:srgbClr val="FFFF00"/>
                </a:solidFill>
              </a:rPr>
              <a:t>Hướng dẫn bài tập 21/SGK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6191" y="609600"/>
            <a:ext cx="10237218" cy="244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 trạm biến áp và một khu dân cư được xây dựng cách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bờ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sông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tại hai địa điểm A và B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tìm trên bờ sông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gần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 dân cư một địa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điểm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để dựng một cột mắc dây đưa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điện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từ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trạm biến áp về cho khu dân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cư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sao cho độ dài đường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dây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 ngắn nhất.</a:t>
            </a:r>
          </a:p>
        </p:txBody>
      </p:sp>
      <p:pic>
        <p:nvPicPr>
          <p:cNvPr id="28682" name="Picture 10" descr="Dua dien tu tram bien ap ve khu dan 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158" y="2777465"/>
            <a:ext cx="5921850" cy="28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hlinkClick r:id="rId3" action="ppaction://hlinkfile"/>
          </p:cNvPr>
          <p:cNvSpPr/>
          <p:nvPr/>
        </p:nvSpPr>
        <p:spPr>
          <a:xfrm>
            <a:off x="10476704" y="5986060"/>
            <a:ext cx="943429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ym typeface="Webdings"/>
              </a:rPr>
              <a:t>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940398" y="2702515"/>
            <a:ext cx="4735601" cy="3413429"/>
            <a:chOff x="1245192" y="2833141"/>
            <a:chExt cx="4735601" cy="3413429"/>
          </a:xfrm>
        </p:grpSpPr>
        <p:grpSp>
          <p:nvGrpSpPr>
            <p:cNvPr id="18" name="Group 17"/>
            <p:cNvGrpSpPr/>
            <p:nvPr/>
          </p:nvGrpSpPr>
          <p:grpSpPr>
            <a:xfrm>
              <a:off x="1258698" y="2833141"/>
              <a:ext cx="4699416" cy="3413429"/>
              <a:chOff x="1258698" y="2833141"/>
              <a:chExt cx="4699416" cy="3413429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258698" y="3237399"/>
                <a:ext cx="1514006" cy="1958715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>
                <a:off x="1258698" y="3237399"/>
                <a:ext cx="4699416" cy="257339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743200" y="5195638"/>
                <a:ext cx="3185410" cy="6001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349117" y="2833141"/>
                <a:ext cx="3147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0016" y="5230304"/>
                <a:ext cx="3147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90035" y="5723350"/>
                <a:ext cx="3147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28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Oval 67"/>
            <p:cNvSpPr>
              <a:spLocks noChangeArrowheads="1"/>
            </p:cNvSpPr>
            <p:nvPr/>
          </p:nvSpPr>
          <p:spPr bwMode="auto">
            <a:xfrm>
              <a:off x="2713168" y="5139763"/>
              <a:ext cx="89092" cy="100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67"/>
            <p:cNvSpPr>
              <a:spLocks noChangeArrowheads="1"/>
            </p:cNvSpPr>
            <p:nvPr/>
          </p:nvSpPr>
          <p:spPr bwMode="auto">
            <a:xfrm>
              <a:off x="1245192" y="3211482"/>
              <a:ext cx="89092" cy="100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67"/>
            <p:cNvSpPr>
              <a:spLocks noChangeArrowheads="1"/>
            </p:cNvSpPr>
            <p:nvPr/>
          </p:nvSpPr>
          <p:spPr bwMode="auto">
            <a:xfrm>
              <a:off x="5891701" y="5752378"/>
              <a:ext cx="89092" cy="100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8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306028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7900" y="3075850"/>
            <a:ext cx="8450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 GIỮA BA CẠNH CỦA TAM GIÁC.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ĐẲNG THỨC TAM GIÁC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091970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7869" y="4949208"/>
            <a:ext cx="476765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ĐỖ VĂN LƯỠNG</a:t>
            </a:r>
            <a:endParaRPr lang="vi-VN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 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endParaRPr lang="vi-VN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3305" y="3327740"/>
            <a:ext cx="9306650" cy="9050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XIN CHÀO VÀ HẸN GẶP LẠI CÁC EM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9596" y="1639614"/>
            <a:ext cx="8970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BUỔI HỌC ĐẾN ĐÂY LÀ KẾT THÚC</a:t>
            </a:r>
          </a:p>
        </p:txBody>
      </p:sp>
    </p:spTree>
    <p:extLst>
      <p:ext uri="{BB962C8B-B14F-4D97-AF65-F5344CB8AC3E}">
        <p14:creationId xmlns:p14="http://schemas.microsoft.com/office/powerpoint/2010/main" val="1933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ELL\Downloads\IMG-4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2000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0AC83D-905F-4C11-A7B9-6217E3DED9BF}"/>
              </a:ext>
            </a:extLst>
          </p:cNvPr>
          <p:cNvSpPr txBox="1"/>
          <p:nvPr/>
        </p:nvSpPr>
        <p:spPr>
          <a:xfrm>
            <a:off x="671933" y="714302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CB2CC274-0B10-4987-B0E8-E8C607F31F4B}"/>
              </a:ext>
            </a:extLst>
          </p:cNvPr>
          <p:cNvSpPr txBox="1"/>
          <p:nvPr/>
        </p:nvSpPr>
        <p:spPr>
          <a:xfrm>
            <a:off x="1" y="124084"/>
            <a:ext cx="12311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QUAN HỆ GIỮA BA CẠNH CỦA TAM GIÁC. BẤT ĐẲNG THỨC TAM GIÁC.</a:t>
            </a:r>
          </a:p>
        </p:txBody>
      </p:sp>
      <p:sp>
        <p:nvSpPr>
          <p:cNvPr id="4" name="AutoShape 50">
            <a:extLst>
              <a:ext uri="{FF2B5EF4-FFF2-40B4-BE49-F238E27FC236}">
                <a16:creationId xmlns:a16="http://schemas.microsoft.com/office/drawing/2014/main" xmlns="" id="{425521C5-6504-4D44-8471-AEC661DD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46" y="1412886"/>
            <a:ext cx="6219012" cy="1276945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Định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lí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1.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kỳ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bao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cũng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en-US" altLang="en-US" sz="23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5" name="Group 84">
            <a:extLst>
              <a:ext uri="{FF2B5EF4-FFF2-40B4-BE49-F238E27FC236}">
                <a16:creationId xmlns:a16="http://schemas.microsoft.com/office/drawing/2014/main" xmlns="" id="{83DCA5AE-3D57-4D37-A752-BB51A93E2571}"/>
              </a:ext>
            </a:extLst>
          </p:cNvPr>
          <p:cNvGrpSpPr>
            <a:grpSpLocks/>
          </p:cNvGrpSpPr>
          <p:nvPr/>
        </p:nvGrpSpPr>
        <p:grpSpPr bwMode="auto">
          <a:xfrm>
            <a:off x="7911200" y="1206745"/>
            <a:ext cx="3887791" cy="1692275"/>
            <a:chOff x="2735" y="1651"/>
            <a:chExt cx="2449" cy="1066"/>
          </a:xfrm>
        </p:grpSpPr>
        <p:sp>
          <p:nvSpPr>
            <p:cNvPr id="6" name="Text Box 85">
              <a:extLst>
                <a:ext uri="{FF2B5EF4-FFF2-40B4-BE49-F238E27FC236}">
                  <a16:creationId xmlns:a16="http://schemas.microsoft.com/office/drawing/2014/main" xmlns="" id="{25C28BF4-FC12-45F8-B6CC-2E2BEDD03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2163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    KL</a:t>
              </a:r>
            </a:p>
          </p:txBody>
        </p:sp>
        <p:sp>
          <p:nvSpPr>
            <p:cNvPr id="7" name="Line 86">
              <a:extLst>
                <a:ext uri="{FF2B5EF4-FFF2-40B4-BE49-F238E27FC236}">
                  <a16:creationId xmlns:a16="http://schemas.microsoft.com/office/drawing/2014/main" xmlns="" id="{F5979311-54E6-4E6C-9BF8-9B9956A86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949"/>
              <a:ext cx="225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87">
              <a:extLst>
                <a:ext uri="{FF2B5EF4-FFF2-40B4-BE49-F238E27FC236}">
                  <a16:creationId xmlns:a16="http://schemas.microsoft.com/office/drawing/2014/main" xmlns="" id="{DA27F820-8617-411E-B837-B7B2DCF7E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661"/>
              <a:ext cx="0" cy="1056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88">
              <a:extLst>
                <a:ext uri="{FF2B5EF4-FFF2-40B4-BE49-F238E27FC236}">
                  <a16:creationId xmlns:a16="http://schemas.microsoft.com/office/drawing/2014/main" xmlns="" id="{B5B2B2F4-C442-4F4A-BED2-B8BB7BD62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6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GT</a:t>
              </a:r>
            </a:p>
          </p:txBody>
        </p:sp>
        <p:sp>
          <p:nvSpPr>
            <p:cNvPr id="10" name="Text Box 89">
              <a:extLst>
                <a:ext uri="{FF2B5EF4-FFF2-40B4-BE49-F238E27FC236}">
                  <a16:creationId xmlns:a16="http://schemas.microsoft.com/office/drawing/2014/main" xmlns="" id="{FDA83ED7-8D8F-4420-BE11-C5A144B431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2142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11" name="Text Box 90">
              <a:extLst>
                <a:ext uri="{FF2B5EF4-FFF2-40B4-BE49-F238E27FC236}">
                  <a16:creationId xmlns:a16="http://schemas.microsoft.com/office/drawing/2014/main" xmlns="" id="{A193B3C4-0323-4263-AA3A-DD7E1CF8C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1" y="165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300" b="1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F116F1EE-256B-4B07-AD98-03D1981F0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960" y="1260720"/>
            <a:ext cx="124425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  <a:sym typeface="Wingdings 3" panose="05040102010807070707" pitchFamily="18" charset="2"/>
              </a:rPr>
              <a:t> 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ABC </a:t>
            </a:r>
          </a:p>
        </p:txBody>
      </p:sp>
      <p:sp>
        <p:nvSpPr>
          <p:cNvPr id="13" name="Text Box 80">
            <a:extLst>
              <a:ext uri="{FF2B5EF4-FFF2-40B4-BE49-F238E27FC236}">
                <a16:creationId xmlns:a16="http://schemas.microsoft.com/office/drawing/2014/main" xmlns="" id="{E67E32EA-4D52-4C4A-ACFF-6BDA6A07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4672" y="1711570"/>
            <a:ext cx="2362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AB + AC &gt; BC</a:t>
            </a:r>
          </a:p>
        </p:txBody>
      </p:sp>
      <p:sp>
        <p:nvSpPr>
          <p:cNvPr id="14" name="Text Box 82">
            <a:extLst>
              <a:ext uri="{FF2B5EF4-FFF2-40B4-BE49-F238E27FC236}">
                <a16:creationId xmlns:a16="http://schemas.microsoft.com/office/drawing/2014/main" xmlns="" id="{D9F11AAE-7E35-4FBE-A796-E99576522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9110" y="2033833"/>
            <a:ext cx="235585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+ BC &gt; AC</a:t>
            </a:r>
          </a:p>
        </p:txBody>
      </p:sp>
      <p:sp>
        <p:nvSpPr>
          <p:cNvPr id="15" name="Text Box 81">
            <a:extLst>
              <a:ext uri="{FF2B5EF4-FFF2-40B4-BE49-F238E27FC236}">
                <a16:creationId xmlns:a16="http://schemas.microsoft.com/office/drawing/2014/main" xmlns="" id="{000C68D3-84BA-4DFD-8902-81E303612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8001" y="2455031"/>
            <a:ext cx="226218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AC + BC &gt; AB</a:t>
            </a:r>
          </a:p>
        </p:txBody>
      </p:sp>
      <p:pic>
        <p:nvPicPr>
          <p:cNvPr id="16" name="Picture 41">
            <a:extLst>
              <a:ext uri="{FF2B5EF4-FFF2-40B4-BE49-F238E27FC236}">
                <a16:creationId xmlns:a16="http://schemas.microsoft.com/office/drawing/2014/main" xmlns="" id="{AB011A23-AB81-4449-9879-6FBCC92AE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202348"/>
            <a:ext cx="2782887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9E5EBA59-6FAD-4CD8-8F0B-3C9329B5FC6A}"/>
              </a:ext>
            </a:extLst>
          </p:cNvPr>
          <p:cNvSpPr txBox="1"/>
          <p:nvPr/>
        </p:nvSpPr>
        <p:spPr>
          <a:xfrm>
            <a:off x="671933" y="2936557"/>
            <a:ext cx="61029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xmlns="" id="{5DC9E0B0-C499-434F-9189-EFC47CAE5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364" y="4253575"/>
            <a:ext cx="261300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AB       BC – AC ;</a:t>
            </a:r>
          </a:p>
        </p:txBody>
      </p:sp>
      <p:sp>
        <p:nvSpPr>
          <p:cNvPr id="21" name="Text Box 52">
            <a:extLst>
              <a:ext uri="{FF2B5EF4-FFF2-40B4-BE49-F238E27FC236}">
                <a16:creationId xmlns:a16="http://schemas.microsoft.com/office/drawing/2014/main" xmlns="" id="{5765E5EE-DA59-4313-9FC9-B2345D6F0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696" y="4253575"/>
            <a:ext cx="2663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 BC        AC - AB</a:t>
            </a: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81081DAC-1D85-449A-AEF5-A42D1E33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97" y="4802360"/>
            <a:ext cx="25908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AC       AB – BC ;</a:t>
            </a:r>
          </a:p>
        </p:txBody>
      </p:sp>
      <p:sp>
        <p:nvSpPr>
          <p:cNvPr id="25" name="Text Box 56">
            <a:extLst>
              <a:ext uri="{FF2B5EF4-FFF2-40B4-BE49-F238E27FC236}">
                <a16:creationId xmlns:a16="http://schemas.microsoft.com/office/drawing/2014/main" xmlns="" id="{39CF7A14-06BB-48A0-8A48-82BDBBC5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054" y="4843560"/>
            <a:ext cx="26670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BC        AB - AC</a:t>
            </a:r>
          </a:p>
        </p:txBody>
      </p:sp>
      <p:sp>
        <p:nvSpPr>
          <p:cNvPr id="28" name="Text Box 60">
            <a:extLst>
              <a:ext uri="{FF2B5EF4-FFF2-40B4-BE49-F238E27FC236}">
                <a16:creationId xmlns:a16="http://schemas.microsoft.com/office/drawing/2014/main" xmlns="" id="{22BDFD8E-E53B-4E1A-BEA4-AA40C9214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067" y="3711118"/>
            <a:ext cx="2663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AB       BC – AC ;</a:t>
            </a:r>
          </a:p>
        </p:txBody>
      </p:sp>
      <p:sp>
        <p:nvSpPr>
          <p:cNvPr id="29" name="Rectangle 61">
            <a:extLst>
              <a:ext uri="{FF2B5EF4-FFF2-40B4-BE49-F238E27FC236}">
                <a16:creationId xmlns:a16="http://schemas.microsoft.com/office/drawing/2014/main" xmlns="" id="{03D1E9A2-6A46-4FB5-A6C5-3F2DCDD0E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508" y="3717468"/>
            <a:ext cx="228620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AC       BC - AB</a:t>
            </a:r>
            <a:endParaRPr lang="vi-VN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xmlns="" id="{FF0D62F3-0009-4F5D-A7B8-CD16C09AB56F}"/>
              </a:ext>
            </a:extLst>
          </p:cNvPr>
          <p:cNvSpPr/>
          <p:nvPr/>
        </p:nvSpPr>
        <p:spPr>
          <a:xfrm>
            <a:off x="1693558" y="3793598"/>
            <a:ext cx="361950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1" name="Rectangle 33">
            <a:extLst>
              <a:ext uri="{FF2B5EF4-FFF2-40B4-BE49-F238E27FC236}">
                <a16:creationId xmlns:a16="http://schemas.microsoft.com/office/drawing/2014/main" xmlns="" id="{6E662BB5-1D64-4398-ACAF-3925BC186C6D}"/>
              </a:ext>
            </a:extLst>
          </p:cNvPr>
          <p:cNvSpPr/>
          <p:nvPr/>
        </p:nvSpPr>
        <p:spPr>
          <a:xfrm>
            <a:off x="1666479" y="4347978"/>
            <a:ext cx="361950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xmlns="" id="{20E904AE-CD55-40E8-B6E5-B403CA4920D0}"/>
              </a:ext>
            </a:extLst>
          </p:cNvPr>
          <p:cNvSpPr/>
          <p:nvPr/>
        </p:nvSpPr>
        <p:spPr>
          <a:xfrm>
            <a:off x="1709423" y="4880488"/>
            <a:ext cx="361950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xmlns="" id="{D2C7F201-1E3B-4AE6-B404-34D426B5A4F8}"/>
              </a:ext>
            </a:extLst>
          </p:cNvPr>
          <p:cNvSpPr/>
          <p:nvPr/>
        </p:nvSpPr>
        <p:spPr>
          <a:xfrm>
            <a:off x="4108434" y="3782650"/>
            <a:ext cx="361950" cy="315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xmlns="" id="{4EBB2457-6772-4E22-B2C3-944D2AFADFA5}"/>
              </a:ext>
            </a:extLst>
          </p:cNvPr>
          <p:cNvSpPr/>
          <p:nvPr/>
        </p:nvSpPr>
        <p:spPr>
          <a:xfrm>
            <a:off x="4108434" y="4335653"/>
            <a:ext cx="361950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5" name="Rectangle 37">
            <a:extLst>
              <a:ext uri="{FF2B5EF4-FFF2-40B4-BE49-F238E27FC236}">
                <a16:creationId xmlns:a16="http://schemas.microsoft.com/office/drawing/2014/main" xmlns="" id="{D6046F35-D071-4F82-810B-C6E120BADE38}"/>
              </a:ext>
            </a:extLst>
          </p:cNvPr>
          <p:cNvSpPr/>
          <p:nvPr/>
        </p:nvSpPr>
        <p:spPr>
          <a:xfrm>
            <a:off x="4108434" y="4916428"/>
            <a:ext cx="361950" cy="315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37" name="Text Box 64">
            <a:extLst>
              <a:ext uri="{FF2B5EF4-FFF2-40B4-BE49-F238E27FC236}">
                <a16:creationId xmlns:a16="http://schemas.microsoft.com/office/drawing/2014/main" xmlns="" id="{43C6D49B-A399-4151-BB7D-8EBCE6F6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24" y="5632200"/>
            <a:ext cx="8533048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hiệu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kì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bao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cũng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nhỏ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4EE367-5853-4632-BF6A-31CC56D86698}"/>
              </a:ext>
            </a:extLst>
          </p:cNvPr>
          <p:cNvSpPr txBox="1"/>
          <p:nvPr/>
        </p:nvSpPr>
        <p:spPr>
          <a:xfrm>
            <a:off x="603670" y="697540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84">
            <a:extLst>
              <a:ext uri="{FF2B5EF4-FFF2-40B4-BE49-F238E27FC236}">
                <a16:creationId xmlns:a16="http://schemas.microsoft.com/office/drawing/2014/main" xmlns="" id="{A5E25C38-21B0-4955-9F92-F1CCBC1C2BC0}"/>
              </a:ext>
            </a:extLst>
          </p:cNvPr>
          <p:cNvGrpSpPr>
            <a:grpSpLocks/>
          </p:cNvGrpSpPr>
          <p:nvPr/>
        </p:nvGrpSpPr>
        <p:grpSpPr bwMode="auto">
          <a:xfrm>
            <a:off x="650650" y="1377499"/>
            <a:ext cx="3876678" cy="1692275"/>
            <a:chOff x="2742" y="1651"/>
            <a:chExt cx="2442" cy="1066"/>
          </a:xfrm>
        </p:grpSpPr>
        <p:sp>
          <p:nvSpPr>
            <p:cNvPr id="4" name="Text Box 85">
              <a:extLst>
                <a:ext uri="{FF2B5EF4-FFF2-40B4-BE49-F238E27FC236}">
                  <a16:creationId xmlns:a16="http://schemas.microsoft.com/office/drawing/2014/main" xmlns="" id="{8A05D2E3-097F-4BAF-98EF-E8E762310F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2" y="2177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    KL</a:t>
              </a:r>
            </a:p>
          </p:txBody>
        </p:sp>
        <p:sp>
          <p:nvSpPr>
            <p:cNvPr id="5" name="Line 86">
              <a:extLst>
                <a:ext uri="{FF2B5EF4-FFF2-40B4-BE49-F238E27FC236}">
                  <a16:creationId xmlns:a16="http://schemas.microsoft.com/office/drawing/2014/main" xmlns="" id="{BD5483F1-69FB-4698-8F11-4169F9120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949"/>
              <a:ext cx="225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87">
              <a:extLst>
                <a:ext uri="{FF2B5EF4-FFF2-40B4-BE49-F238E27FC236}">
                  <a16:creationId xmlns:a16="http://schemas.microsoft.com/office/drawing/2014/main" xmlns="" id="{08C53A4E-41A8-49F2-8B69-F4F16F664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661"/>
              <a:ext cx="0" cy="1056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88">
              <a:extLst>
                <a:ext uri="{FF2B5EF4-FFF2-40B4-BE49-F238E27FC236}">
                  <a16:creationId xmlns:a16="http://schemas.microsoft.com/office/drawing/2014/main" xmlns="" id="{D312C9BB-14C7-40F1-871C-A81984B05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6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GT</a:t>
              </a:r>
            </a:p>
          </p:txBody>
        </p:sp>
        <p:sp>
          <p:nvSpPr>
            <p:cNvPr id="8" name="Text Box 89">
              <a:extLst>
                <a:ext uri="{FF2B5EF4-FFF2-40B4-BE49-F238E27FC236}">
                  <a16:creationId xmlns:a16="http://schemas.microsoft.com/office/drawing/2014/main" xmlns="" id="{62439DCD-426D-4DFC-9E13-299C23BBB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2142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9" name="Text Box 90">
              <a:extLst>
                <a:ext uri="{FF2B5EF4-FFF2-40B4-BE49-F238E27FC236}">
                  <a16:creationId xmlns:a16="http://schemas.microsoft.com/office/drawing/2014/main" xmlns="" id="{059D5125-CFE8-4844-8AF0-A101AF88B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1" y="165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300" b="1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FD316CB4-B300-4501-9A3A-71276A8F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298" y="1431474"/>
            <a:ext cx="124425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  <a:sym typeface="Wingdings 3" panose="05040102010807070707" pitchFamily="18" charset="2"/>
              </a:rPr>
              <a:t> 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ABC </a:t>
            </a:r>
          </a:p>
        </p:txBody>
      </p:sp>
      <p:sp>
        <p:nvSpPr>
          <p:cNvPr id="11" name="Text Box 80">
            <a:extLst>
              <a:ext uri="{FF2B5EF4-FFF2-40B4-BE49-F238E27FC236}">
                <a16:creationId xmlns:a16="http://schemas.microsoft.com/office/drawing/2014/main" xmlns="" id="{697B04E1-A599-4BFA-B29C-AF990C7A0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010" y="1882324"/>
            <a:ext cx="2362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>
                <a:solidFill>
                  <a:schemeClr val="bg1"/>
                </a:solidFill>
                <a:cs typeface="Arial" panose="020B0604020202020204" pitchFamily="34" charset="0"/>
              </a:rPr>
              <a:t>AB + AC &gt; BC</a:t>
            </a:r>
          </a:p>
        </p:txBody>
      </p:sp>
      <p:sp>
        <p:nvSpPr>
          <p:cNvPr id="12" name="Text Box 81">
            <a:extLst>
              <a:ext uri="{FF2B5EF4-FFF2-40B4-BE49-F238E27FC236}">
                <a16:creationId xmlns:a16="http://schemas.microsoft.com/office/drawing/2014/main" xmlns="" id="{888D6C44-7202-4D1E-BA3D-BA11DFFED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085" y="2574474"/>
            <a:ext cx="226218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>
                <a:solidFill>
                  <a:schemeClr val="bg1"/>
                </a:solidFill>
                <a:cs typeface="Arial" panose="020B0604020202020204" pitchFamily="34" charset="0"/>
              </a:rPr>
              <a:t> AC + BC &gt; AB</a:t>
            </a:r>
          </a:p>
        </p:txBody>
      </p:sp>
      <p:sp>
        <p:nvSpPr>
          <p:cNvPr id="13" name="Text Box 82">
            <a:extLst>
              <a:ext uri="{FF2B5EF4-FFF2-40B4-BE49-F238E27FC236}">
                <a16:creationId xmlns:a16="http://schemas.microsoft.com/office/drawing/2014/main" xmlns="" id="{9842FF93-48C7-4ED5-8AD8-BDA5EC415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448" y="2204587"/>
            <a:ext cx="235585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+ BC &gt; AC</a:t>
            </a:r>
          </a:p>
        </p:txBody>
      </p:sp>
      <p:pic>
        <p:nvPicPr>
          <p:cNvPr id="14" name="Picture 46">
            <a:extLst>
              <a:ext uri="{FF2B5EF4-FFF2-40B4-BE49-F238E27FC236}">
                <a16:creationId xmlns:a16="http://schemas.microsoft.com/office/drawing/2014/main" xmlns="" id="{EA734335-3C49-4E9D-883F-9B000EFDF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029" y="1172711"/>
            <a:ext cx="258445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2">
                <a:extLst>
                  <a:ext uri="{FF2B5EF4-FFF2-40B4-BE49-F238E27FC236}">
                    <a16:creationId xmlns:a16="http://schemas.microsoft.com/office/drawing/2014/main" xmlns="" id="{87B262C1-D76D-4056-8A75-1E910B1FFF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22238" y="3859669"/>
                <a:ext cx="9418638" cy="813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1" eaLnBrk="1" hangingPunct="1">
                  <a:lnSpc>
                    <a:spcPct val="90000"/>
                  </a:lnSpc>
                  <a:buFontTx/>
                  <a:buNone/>
                </a:pP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Trên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tia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đối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của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tia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AB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lấy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điểm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D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sao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cho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AD=AC.</a:t>
                </a:r>
              </a:p>
              <a:p>
                <a:pPr lvl="1">
                  <a:lnSpc>
                    <a:spcPct val="90000"/>
                  </a:lnSpc>
                  <a:buNone/>
                </a:pP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Ta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có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𝑩𝑪𝑫</m:t>
                        </m:r>
                      </m:e>
                    </m:acc>
                    <m:r>
                      <a:rPr lang="en-US" altLang="en-US" sz="23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𝑨𝑪𝑫</m:t>
                        </m:r>
                      </m:e>
                    </m:acc>
                    <m:r>
                      <a:rPr lang="en-US" altLang="en-US" sz="23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(Do tia CA nằm giữa hai tia CB và CD)     (1)</a:t>
                </a:r>
              </a:p>
            </p:txBody>
          </p:sp>
        </mc:Choice>
        <mc:Fallback xmlns="">
          <p:sp>
            <p:nvSpPr>
              <p:cNvPr id="15" name="Text Box 52">
                <a:extLst>
                  <a:ext uri="{FF2B5EF4-FFF2-40B4-BE49-F238E27FC236}">
                    <a16:creationId xmlns:a16="http://schemas.microsoft.com/office/drawing/2014/main" id="{87B262C1-D76D-4056-8A75-1E910B1FF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22238" y="3859669"/>
                <a:ext cx="9418638" cy="813300"/>
              </a:xfrm>
              <a:prstGeom prst="rect">
                <a:avLst/>
              </a:prstGeom>
              <a:blipFill>
                <a:blip r:embed="rId3"/>
                <a:stretch>
                  <a:fillRect t="-9701" b="-149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56">
                <a:extLst>
                  <a:ext uri="{FF2B5EF4-FFF2-40B4-BE49-F238E27FC236}">
                    <a16:creationId xmlns:a16="http://schemas.microsoft.com/office/drawing/2014/main" xmlns="" id="{81B4769E-C29F-4688-B4F1-67D31EE8CD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185" y="4785299"/>
                <a:ext cx="9418638" cy="458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Δ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ACD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cân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tại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A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nên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  <m:t>𝑨𝑪𝑫</m:t>
                        </m:r>
                      </m:e>
                    </m:acc>
                    <m:r>
                      <a:rPr lang="en-US" altLang="en-US" sz="23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Webdings" panose="05030102010509060703" pitchFamily="18" charset="2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  <m:t>𝑨𝑫𝑪</m:t>
                        </m:r>
                      </m:e>
                    </m:acc>
                    <m:r>
                      <a:rPr lang="en-US" altLang="en-US" sz="23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Webdings" panose="05030102010509060703" pitchFamily="18" charset="2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  <m:t>𝑩𝑫𝑪</m:t>
                        </m:r>
                      </m:e>
                    </m:acc>
                  </m:oMath>
                </a14:m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                               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(2)</a:t>
                </a:r>
              </a:p>
            </p:txBody>
          </p:sp>
        </mc:Choice>
        <mc:Fallback xmlns="">
          <p:sp>
            <p:nvSpPr>
              <p:cNvPr id="18" name="Text Box 56">
                <a:extLst>
                  <a:ext uri="{FF2B5EF4-FFF2-40B4-BE49-F238E27FC236}">
                    <a16:creationId xmlns:a16="http://schemas.microsoft.com/office/drawing/2014/main" id="{81B4769E-C29F-4688-B4F1-67D31EE8C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185" y="4785299"/>
                <a:ext cx="9418638" cy="458202"/>
              </a:xfrm>
              <a:prstGeom prst="rect">
                <a:avLst/>
              </a:prstGeom>
              <a:blipFill>
                <a:blip r:embed="rId4"/>
                <a:stretch>
                  <a:fillRect l="-971" t="-8000" b="-2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8">
                <a:extLst>
                  <a:ext uri="{FF2B5EF4-FFF2-40B4-BE49-F238E27FC236}">
                    <a16:creationId xmlns:a16="http://schemas.microsoft.com/office/drawing/2014/main" xmlns="" id="{F5E5DF49-5B46-44B2-8314-9D63607B18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185" y="5286844"/>
                <a:ext cx="8827129" cy="458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Từ (1)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và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(2) </a:t>
                </a:r>
                <a:r>
                  <a:rPr lang="en-US" altLang="en-US" sz="2300" b="1" dirty="0" err="1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suy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ra: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a:rPr lang="en-US" altLang="en-US" sz="23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  <m:t>𝑩𝑪𝑫</m:t>
                        </m:r>
                      </m:e>
                    </m:acc>
                    <m:r>
                      <a:rPr lang="en-US" altLang="en-US" sz="23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Webdings" panose="05030102010509060703" pitchFamily="18" charset="2"/>
                      </a:rPr>
                      <m:t>&gt;</m:t>
                    </m:r>
                    <m:acc>
                      <m:accPr>
                        <m:chr m:val="̂"/>
                        <m:ctrlP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</m:ctrlPr>
                      </m:accPr>
                      <m:e>
                        <m:r>
                          <a:rPr lang="en-US" altLang="en-US" sz="23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ebdings" panose="05030102010509060703" pitchFamily="18" charset="2"/>
                          </a:rPr>
                          <m:t>𝑩𝑫𝑪</m:t>
                        </m:r>
                      </m:e>
                    </m:acc>
                  </m:oMath>
                </a14:m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  <a:sym typeface="Webdings" panose="05030102010509060703" pitchFamily="18" charset="2"/>
                  </a:rPr>
                  <a:t>                   </a:t>
                </a: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                          (3)</a:t>
                </a:r>
              </a:p>
            </p:txBody>
          </p:sp>
        </mc:Choice>
        <mc:Fallback xmlns="">
          <p:sp>
            <p:nvSpPr>
              <p:cNvPr id="20" name="Text Box 58">
                <a:extLst>
                  <a:ext uri="{FF2B5EF4-FFF2-40B4-BE49-F238E27FC236}">
                    <a16:creationId xmlns:a16="http://schemas.microsoft.com/office/drawing/2014/main" id="{F5E5DF49-5B46-44B2-8314-9D63607B1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185" y="5286844"/>
                <a:ext cx="8827129" cy="458202"/>
              </a:xfrm>
              <a:prstGeom prst="rect">
                <a:avLst/>
              </a:prstGeom>
              <a:blipFill>
                <a:blip r:embed="rId5"/>
                <a:stretch>
                  <a:fillRect l="-1036" t="-6667" b="-2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60">
            <a:extLst>
              <a:ext uri="{FF2B5EF4-FFF2-40B4-BE49-F238E27FC236}">
                <a16:creationId xmlns:a16="http://schemas.microsoft.com/office/drawing/2014/main" xmlns="" id="{E0A534A3-F08C-4C16-9F3C-9FB10BF51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2239" y="5774422"/>
            <a:ext cx="8827129" cy="41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l-GR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Δ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BCD,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từ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(3) 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suy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ra: BD &gt; BC</a:t>
            </a:r>
          </a:p>
        </p:txBody>
      </p:sp>
      <p:sp>
        <p:nvSpPr>
          <p:cNvPr id="23" name="Text Box 62">
            <a:extLst>
              <a:ext uri="{FF2B5EF4-FFF2-40B4-BE49-F238E27FC236}">
                <a16:creationId xmlns:a16="http://schemas.microsoft.com/office/drawing/2014/main" xmlns="" id="{7513FAC6-0C1E-451A-BEED-93A0FC21C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84" y="6283580"/>
            <a:ext cx="414514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nên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: AB + AC &gt; BC (</a:t>
            </a: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đpcm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).</a:t>
            </a:r>
          </a:p>
        </p:txBody>
      </p:sp>
      <p:sp>
        <p:nvSpPr>
          <p:cNvPr id="25" name="Text Box 91">
            <a:extLst>
              <a:ext uri="{FF2B5EF4-FFF2-40B4-BE49-F238E27FC236}">
                <a16:creationId xmlns:a16="http://schemas.microsoft.com/office/drawing/2014/main" xmlns="" id="{A7D8C0C4-9D38-443B-B7BB-251C08246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213" y="5763234"/>
            <a:ext cx="4120039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 dirty="0" err="1">
                <a:solidFill>
                  <a:schemeClr val="bg1"/>
                </a:solidFill>
                <a:cs typeface="Arial" panose="020B0604020202020204" pitchFamily="34" charset="0"/>
              </a:rPr>
              <a:t>mà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BD = AB + AD = AB + AC</a:t>
            </a:r>
            <a:endParaRPr lang="vi-VN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52">
            <a:extLst>
              <a:ext uri="{FF2B5EF4-FFF2-40B4-BE49-F238E27FC236}">
                <a16:creationId xmlns:a16="http://schemas.microsoft.com/office/drawing/2014/main" xmlns="" id="{42CFD4FF-3D44-4F70-9DD4-C07A3957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450" y="3292090"/>
            <a:ext cx="8734426" cy="41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300" b="1" dirty="0" err="1">
                <a:solidFill>
                  <a:srgbClr val="FFFF00"/>
                </a:solidFill>
                <a:cs typeface="Arial" panose="020B0604020202020204" pitchFamily="34" charset="0"/>
              </a:rPr>
              <a:t>Chứng</a:t>
            </a:r>
            <a:r>
              <a:rPr lang="en-US" altLang="en-US" sz="23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err="1">
                <a:solidFill>
                  <a:srgbClr val="FFFF00"/>
                </a:solidFill>
                <a:cs typeface="Arial" panose="020B0604020202020204" pitchFamily="34" charset="0"/>
              </a:rPr>
              <a:t>minh</a:t>
            </a:r>
            <a:r>
              <a:rPr lang="en-US" altLang="en-US" sz="2300" b="1" dirty="0">
                <a:solidFill>
                  <a:srgbClr val="FFFF0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xmlns="" id="{7D148DF4-75CA-4227-981D-3A030B0D8A15}"/>
              </a:ext>
            </a:extLst>
          </p:cNvPr>
          <p:cNvSpPr txBox="1"/>
          <p:nvPr/>
        </p:nvSpPr>
        <p:spPr>
          <a:xfrm>
            <a:off x="1" y="124084"/>
            <a:ext cx="12311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QUAN HỆ GIỮA BA CẠNH CỦA TAM GIÁC. BẤT ĐẲNG THỨC TAM GIÁC.</a:t>
            </a:r>
          </a:p>
        </p:txBody>
      </p:sp>
      <p:sp>
        <p:nvSpPr>
          <p:cNvPr id="28" name="Bong bóng Lời nói: Hình bầu dục 27">
            <a:extLst>
              <a:ext uri="{FF2B5EF4-FFF2-40B4-BE49-F238E27FC236}">
                <a16:creationId xmlns:a16="http://schemas.microsoft.com/office/drawing/2014/main" xmlns="" id="{967C617F-967A-4EB3-8388-6C277D53CC83}"/>
              </a:ext>
            </a:extLst>
          </p:cNvPr>
          <p:cNvSpPr/>
          <p:nvPr/>
        </p:nvSpPr>
        <p:spPr>
          <a:xfrm>
            <a:off x="9569913" y="4128948"/>
            <a:ext cx="2239902" cy="2229105"/>
          </a:xfrm>
          <a:prstGeom prst="wedgeEllipseCallout">
            <a:avLst>
              <a:gd name="adj1" fmla="val 65187"/>
              <a:gd name="adj2" fmla="val 712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xmlns="" id="{3028AA0A-2F83-44DF-8D82-8E92494189CC}"/>
              </a:ext>
            </a:extLst>
          </p:cNvPr>
          <p:cNvSpPr txBox="1"/>
          <p:nvPr/>
        </p:nvSpPr>
        <p:spPr>
          <a:xfrm flipH="1">
            <a:off x="9912233" y="4547809"/>
            <a:ext cx="173548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697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8" grpId="0"/>
      <p:bldP spid="20" grpId="0"/>
      <p:bldP spid="22" grpId="0"/>
      <p:bldP spid="23" grpId="0"/>
      <p:bldP spid="25" grpId="0"/>
      <p:bldP spid="26" grpId="0"/>
      <p:bldP spid="28" grpId="0" animBg="1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5066E3-4DBF-4A98-8998-53C8F09E3678}"/>
              </a:ext>
            </a:extLst>
          </p:cNvPr>
          <p:cNvSpPr txBox="1"/>
          <p:nvPr/>
        </p:nvSpPr>
        <p:spPr>
          <a:xfrm>
            <a:off x="573959" y="714302"/>
            <a:ext cx="21323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D3173CFD-5D98-4DDF-88E9-DA36B82A1B8A}"/>
              </a:ext>
            </a:extLst>
          </p:cNvPr>
          <p:cNvSpPr txBox="1"/>
          <p:nvPr/>
        </p:nvSpPr>
        <p:spPr>
          <a:xfrm>
            <a:off x="1" y="124084"/>
            <a:ext cx="12311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QUAN HỆ GIỮA BA CẠNH CỦA TAM GIÁC. BẤT ĐẲNG THỨC TAM GIÁC.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xmlns="" id="{C470D80B-1AFB-482B-A77A-35A1F5B24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60" y="1408160"/>
            <a:ext cx="11443870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300" b="1" u="sng" dirty="0" smtClean="0">
                <a:solidFill>
                  <a:srgbClr val="FFFF00"/>
                </a:solidFill>
                <a:cs typeface="Arial" panose="020B0604020202020204" pitchFamily="34" charset="0"/>
              </a:rPr>
              <a:t>Bài tập 1.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Cho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tam giác ABC với hai cạnh BC = 1cm; AC = 7cm.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Hãy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tìm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biết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này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là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nguyên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(cm).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ABC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là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? 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4835E11A-7173-4B29-8480-E2BD681BE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591" y="2204100"/>
            <a:ext cx="896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Giải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8367BEE0-A66D-470A-8C29-418A56DF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" y="3080793"/>
            <a:ext cx="8886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   Ta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có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:   AC – BC &lt; AB &lt; AC + BC (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đẳng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thức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).	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49B15B4D-A170-4922-9190-078AD7CB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716" y="3626420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   7 - 1 &lt;  AB &lt; 7 + 1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3A1C39A9-3B5A-486A-B05F-5B5A32B41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856" y="4135330"/>
            <a:ext cx="324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6  &lt;  AB &lt;  8   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1E9078DB-C35C-4A24-99D4-135B6C38F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58" y="4659040"/>
            <a:ext cx="697071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là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nguyên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nên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= 7 cm.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xmlns="" id="{CB72DECA-AFB3-4C4F-AD19-C50E70E0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53" y="5395185"/>
            <a:ext cx="735829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 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= AC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nên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ABC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là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cân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tại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A.</a:t>
            </a:r>
          </a:p>
        </p:txBody>
      </p:sp>
    </p:spTree>
    <p:extLst>
      <p:ext uri="{BB962C8B-B14F-4D97-AF65-F5344CB8AC3E}">
        <p14:creationId xmlns:p14="http://schemas.microsoft.com/office/powerpoint/2010/main" val="8162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E238EA2-6A72-47D8-9BF2-0F9105F721AC}"/>
              </a:ext>
            </a:extLst>
          </p:cNvPr>
          <p:cNvSpPr txBox="1"/>
          <p:nvPr/>
        </p:nvSpPr>
        <p:spPr>
          <a:xfrm>
            <a:off x="573959" y="714302"/>
            <a:ext cx="21323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98590D4D-D809-49EA-A152-BD37F63152F3}"/>
              </a:ext>
            </a:extLst>
          </p:cNvPr>
          <p:cNvSpPr txBox="1"/>
          <p:nvPr/>
        </p:nvSpPr>
        <p:spPr>
          <a:xfrm>
            <a:off x="1" y="124084"/>
            <a:ext cx="12311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QUAN HỆ GIỮA BA CẠNH CỦA TAM GIÁC. BẤT ĐẲNG THỨC TAM GIÁC.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xmlns="" id="{1071F7CF-474A-4B78-A637-08E87E873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2" y="2567398"/>
            <a:ext cx="4184650" cy="47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20000"/>
              </a:lnSpc>
            </a:pP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2cm, 3cm, 6cm.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xmlns="" id="{90DC86E8-89F8-4EB9-8012-357A3564C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715" y="5653004"/>
            <a:ext cx="2771913" cy="47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 3cm, 4cm, 6cm.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xmlns="" id="{C7FA956F-E9DA-46D8-90CA-359A2624F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27" y="4074915"/>
            <a:ext cx="3851275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 2cm, 6cm, 4cm.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xmlns="" id="{121F9FBF-DC35-452D-B6DF-A5240C8E919E}"/>
              </a:ext>
            </a:extLst>
          </p:cNvPr>
          <p:cNvSpPr txBox="1"/>
          <p:nvPr/>
        </p:nvSpPr>
        <p:spPr>
          <a:xfrm>
            <a:off x="685799" y="1300094"/>
            <a:ext cx="11038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1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xmlns="" id="{7E2983DD-571E-4286-97AB-9BBA5A9F0CC8}"/>
              </a:ext>
            </a:extLst>
          </p:cNvPr>
          <p:cNvSpPr txBox="1"/>
          <p:nvPr/>
        </p:nvSpPr>
        <p:spPr>
          <a:xfrm>
            <a:off x="4506687" y="2594459"/>
            <a:ext cx="75546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+ 3 &lt; 6</a:t>
            </a:r>
          </a:p>
          <a:p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(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TextBox 10">
            <a:extLst>
              <a:ext uri="{FF2B5EF4-FFF2-40B4-BE49-F238E27FC236}">
                <a16:creationId xmlns:a16="http://schemas.microsoft.com/office/drawing/2014/main" xmlns="" id="{354A7B5D-95D1-49FD-804F-C8DF0D1A3416}"/>
              </a:ext>
            </a:extLst>
          </p:cNvPr>
          <p:cNvSpPr txBox="1"/>
          <p:nvPr/>
        </p:nvSpPr>
        <p:spPr>
          <a:xfrm>
            <a:off x="4419601" y="5736848"/>
            <a:ext cx="57367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+ 4 &gt; 6</a:t>
            </a:r>
          </a:p>
          <a:p>
            <a:pPr algn="r"/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xmlns="" id="{0F119805-B0A8-4CED-89DC-BFC5AC24A6F5}"/>
              </a:ext>
            </a:extLst>
          </p:cNvPr>
          <p:cNvSpPr txBox="1"/>
          <p:nvPr/>
        </p:nvSpPr>
        <p:spPr>
          <a:xfrm>
            <a:off x="4495801" y="4102894"/>
            <a:ext cx="68362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+ 4 = 6</a:t>
            </a:r>
          </a:p>
          <a:p>
            <a:pPr algn="r"/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xmlns="" id="{0ED07EAB-3236-49C9-912C-27ACF68E5023}"/>
              </a:ext>
            </a:extLst>
          </p:cNvPr>
          <p:cNvSpPr txBox="1"/>
          <p:nvPr/>
        </p:nvSpPr>
        <p:spPr>
          <a:xfrm>
            <a:off x="3570516" y="204737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13">
            <a:extLst>
              <a:ext uri="{FF2B5EF4-FFF2-40B4-BE49-F238E27FC236}">
                <a16:creationId xmlns:a16="http://schemas.microsoft.com/office/drawing/2014/main" xmlns="" id="{B86E32A9-A373-4064-962C-4F74AAAAEB02}"/>
              </a:ext>
            </a:extLst>
          </p:cNvPr>
          <p:cNvCxnSpPr/>
          <p:nvPr/>
        </p:nvCxnSpPr>
        <p:spPr>
          <a:xfrm rot="5400000">
            <a:off x="3200402" y="2289437"/>
            <a:ext cx="4572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14">
            <a:extLst>
              <a:ext uri="{FF2B5EF4-FFF2-40B4-BE49-F238E27FC236}">
                <a16:creationId xmlns:a16="http://schemas.microsoft.com/office/drawing/2014/main" xmlns="" id="{E7045A8B-A492-46DF-8560-01ADE8D93342}"/>
              </a:ext>
            </a:extLst>
          </p:cNvPr>
          <p:cNvCxnSpPr/>
          <p:nvPr/>
        </p:nvCxnSpPr>
        <p:spPr>
          <a:xfrm rot="5400000">
            <a:off x="2443841" y="3746763"/>
            <a:ext cx="4572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15">
            <a:extLst>
              <a:ext uri="{FF2B5EF4-FFF2-40B4-BE49-F238E27FC236}">
                <a16:creationId xmlns:a16="http://schemas.microsoft.com/office/drawing/2014/main" xmlns="" id="{2213C688-D5F9-4539-8F79-E14436986445}"/>
              </a:ext>
            </a:extLst>
          </p:cNvPr>
          <p:cNvSpPr txBox="1"/>
          <p:nvPr/>
        </p:nvSpPr>
        <p:spPr>
          <a:xfrm>
            <a:off x="2857500" y="344989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xmlns="" id="{EA3A2E3F-2FFF-42E7-A943-3E49BFC4F2D2}"/>
              </a:ext>
            </a:extLst>
          </p:cNvPr>
          <p:cNvSpPr txBox="1"/>
          <p:nvPr/>
        </p:nvSpPr>
        <p:spPr>
          <a:xfrm>
            <a:off x="3429002" y="50247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endParaRPr lang="en-US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17">
            <a:extLst>
              <a:ext uri="{FF2B5EF4-FFF2-40B4-BE49-F238E27FC236}">
                <a16:creationId xmlns:a16="http://schemas.microsoft.com/office/drawing/2014/main" xmlns="" id="{A73EA0C9-E24B-4260-BC86-0D46740BF8D1}"/>
              </a:ext>
            </a:extLst>
          </p:cNvPr>
          <p:cNvCxnSpPr/>
          <p:nvPr/>
        </p:nvCxnSpPr>
        <p:spPr>
          <a:xfrm rot="5400000">
            <a:off x="3329794" y="5421515"/>
            <a:ext cx="392668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9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E4C0D9E4-CE4E-4B98-B93B-37CC6F055B2F}"/>
              </a:ext>
            </a:extLst>
          </p:cNvPr>
          <p:cNvSpPr txBox="1"/>
          <p:nvPr/>
        </p:nvSpPr>
        <p:spPr>
          <a:xfrm>
            <a:off x="1" y="124084"/>
            <a:ext cx="12311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QUAN HỆ GIỮA BA CẠNH CỦA TAM GIÁC. BẤT ĐẲNG THỨC TAM GIÁC.</a:t>
            </a:r>
          </a:p>
        </p:txBody>
      </p:sp>
      <p:pic>
        <p:nvPicPr>
          <p:cNvPr id="11" name="Picture 3" descr="image002">
            <a:extLst>
              <a:ext uri="{FF2B5EF4-FFF2-40B4-BE49-F238E27FC236}">
                <a16:creationId xmlns:a16="http://schemas.microsoft.com/office/drawing/2014/main" xmlns="" id="{837C036E-3DD0-4251-ACAE-4FD1A7B76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4584">
            <a:off x="1953993" y="1300155"/>
            <a:ext cx="3937001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image003">
            <a:extLst>
              <a:ext uri="{FF2B5EF4-FFF2-40B4-BE49-F238E27FC236}">
                <a16:creationId xmlns:a16="http://schemas.microsoft.com/office/drawing/2014/main" xmlns="" id="{003E0115-6634-475C-99BD-B452D3054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93" y="1250942"/>
            <a:ext cx="3652838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 descr="image004">
            <a:extLst>
              <a:ext uri="{FF2B5EF4-FFF2-40B4-BE49-F238E27FC236}">
                <a16:creationId xmlns:a16="http://schemas.microsoft.com/office/drawing/2014/main" xmlns="" id="{6B89A7B1-4D4B-468B-A391-F015E8A7E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43" y="2481255"/>
            <a:ext cx="27432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WordArt 10">
            <a:extLst>
              <a:ext uri="{FF2B5EF4-FFF2-40B4-BE49-F238E27FC236}">
                <a16:creationId xmlns:a16="http://schemas.microsoft.com/office/drawing/2014/main" xmlns="" id="{CA611B15-5A27-478B-9A75-80441FE717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36121" y="3101690"/>
            <a:ext cx="1828800" cy="842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300" kern="10" dirty="0">
                <a:solidFill>
                  <a:schemeClr val="bg1"/>
                </a:solidFill>
                <a:cs typeface="Times New Roman" panose="02020603050405020304" pitchFamily="18" charset="0"/>
              </a:rPr>
              <a:t>AB + AC &gt; BC</a:t>
            </a:r>
          </a:p>
          <a:p>
            <a:pPr algn="ctr"/>
            <a:r>
              <a:rPr lang="de-DE" sz="2300" kern="10" dirty="0">
                <a:solidFill>
                  <a:schemeClr val="bg1"/>
                </a:solidFill>
                <a:cs typeface="Times New Roman" panose="02020603050405020304" pitchFamily="18" charset="0"/>
              </a:rPr>
              <a:t>AC + BC &gt; AB</a:t>
            </a:r>
          </a:p>
          <a:p>
            <a:pPr algn="ctr"/>
            <a:r>
              <a:rPr lang="de-DE" sz="2300" kern="10" dirty="0">
                <a:solidFill>
                  <a:schemeClr val="bg1"/>
                </a:solidFill>
                <a:cs typeface="Times New Roman" panose="02020603050405020304" pitchFamily="18" charset="0"/>
              </a:rPr>
              <a:t>BC + AB &gt; AC</a:t>
            </a:r>
            <a:endParaRPr lang="en-US" sz="2300" kern="1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WordArt 7">
            <a:extLst>
              <a:ext uri="{FF2B5EF4-FFF2-40B4-BE49-F238E27FC236}">
                <a16:creationId xmlns:a16="http://schemas.microsoft.com/office/drawing/2014/main" xmlns="" id="{68791CA8-A171-4910-9300-D790C7C0DE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836476" y="2868605"/>
            <a:ext cx="2819400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300" kern="10" dirty="0">
                <a:solidFill>
                  <a:schemeClr val="bg1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AB - AC &lt; BC ; AC - AB &lt; BC</a:t>
            </a:r>
          </a:p>
          <a:p>
            <a:pPr algn="ctr"/>
            <a:r>
              <a:rPr lang="en-US" sz="2300" kern="10" dirty="0">
                <a:solidFill>
                  <a:schemeClr val="bg1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AB - BC &lt; AC ; BC - AB &lt; AC</a:t>
            </a:r>
          </a:p>
          <a:p>
            <a:pPr algn="ctr"/>
            <a:r>
              <a:rPr lang="en-US" sz="2300" kern="10" dirty="0">
                <a:solidFill>
                  <a:schemeClr val="bg1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AC - BC &lt; AB ; BC - AC &lt; AB</a:t>
            </a: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xmlns="" id="{7AB352FE-E907-43F4-9BEE-FE2108E0E1CF}"/>
              </a:ext>
            </a:extLst>
          </p:cNvPr>
          <p:cNvGrpSpPr>
            <a:grpSpLocks/>
          </p:cNvGrpSpPr>
          <p:nvPr/>
        </p:nvGrpSpPr>
        <p:grpSpPr bwMode="auto">
          <a:xfrm>
            <a:off x="4740056" y="1743067"/>
            <a:ext cx="2286000" cy="1871663"/>
            <a:chOff x="2160" y="1029"/>
            <a:chExt cx="1440" cy="1179"/>
          </a:xfrm>
        </p:grpSpPr>
        <p:sp>
          <p:nvSpPr>
            <p:cNvPr id="25" name="Oval 12">
              <a:extLst>
                <a:ext uri="{FF2B5EF4-FFF2-40B4-BE49-F238E27FC236}">
                  <a16:creationId xmlns:a16="http://schemas.microsoft.com/office/drawing/2014/main" xmlns="" id="{099EC71A-81C6-42C4-9E56-D3F777C91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056"/>
              <a:ext cx="1440" cy="1152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3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6" name="AutoShape 13">
              <a:extLst>
                <a:ext uri="{FF2B5EF4-FFF2-40B4-BE49-F238E27FC236}">
                  <a16:creationId xmlns:a16="http://schemas.microsoft.com/office/drawing/2014/main" xmlns="" id="{F8209E62-246D-438D-B276-7DFF19EB5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54"/>
              <a:ext cx="716" cy="742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3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7" name="Text Box 14">
              <a:extLst>
                <a:ext uri="{FF2B5EF4-FFF2-40B4-BE49-F238E27FC236}">
                  <a16:creationId xmlns:a16="http://schemas.microsoft.com/office/drawing/2014/main" xmlns="" id="{A490642B-48B5-428C-B883-96BFBFFEB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" y="1029"/>
              <a:ext cx="28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 dirty="0">
                  <a:latin typeface="+mn-lt"/>
                </a:rPr>
                <a:t>A</a:t>
              </a:r>
            </a:p>
          </p:txBody>
        </p:sp>
        <p:sp>
          <p:nvSpPr>
            <p:cNvPr id="28" name="Text Box 15">
              <a:extLst>
                <a:ext uri="{FF2B5EF4-FFF2-40B4-BE49-F238E27FC236}">
                  <a16:creationId xmlns:a16="http://schemas.microsoft.com/office/drawing/2014/main" xmlns="" id="{0076C2F5-438F-4319-9355-7A6CC6394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" y="1844"/>
              <a:ext cx="28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 dirty="0">
                  <a:latin typeface="+mn-lt"/>
                </a:rPr>
                <a:t>B</a:t>
              </a:r>
            </a:p>
          </p:txBody>
        </p:sp>
        <p:sp>
          <p:nvSpPr>
            <p:cNvPr id="29" name="Text Box 16">
              <a:extLst>
                <a:ext uri="{FF2B5EF4-FFF2-40B4-BE49-F238E27FC236}">
                  <a16:creationId xmlns:a16="http://schemas.microsoft.com/office/drawing/2014/main" xmlns="" id="{0D511445-5A06-4B78-80E7-01786675B0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2" y="1812"/>
              <a:ext cx="288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latin typeface="+mn-lt"/>
                </a:rPr>
                <a:t>C</a:t>
              </a:r>
            </a:p>
          </p:txBody>
        </p:sp>
      </p:grpSp>
      <p:sp>
        <p:nvSpPr>
          <p:cNvPr id="31" name="Text Box 9">
            <a:extLst>
              <a:ext uri="{FF2B5EF4-FFF2-40B4-BE49-F238E27FC236}">
                <a16:creationId xmlns:a16="http://schemas.microsoft.com/office/drawing/2014/main" xmlns="" id="{A1B79197-1F52-4D99-A7CC-77770FC1B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85" y="1904174"/>
            <a:ext cx="3397808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xmlns="" id="{7A37DA23-8B02-4307-8320-1DE97B119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5353" y="1605699"/>
            <a:ext cx="3397808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hiệu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nhỏ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xmlns="" id="{68A7C495-E46E-4CC1-B6A0-0ECDF8A2D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7899" y="4681874"/>
                <a:ext cx="6085114" cy="1154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Trong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một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tam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giác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,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độ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dài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một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cạnh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lớn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hơn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hiệu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và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nhỏ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hơn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tổng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độ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dài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hai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cạnh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còn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en-US" sz="2300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lại</a:t>
                </a:r>
                <a:r>
                  <a:rPr lang="en-US" altLang="en-US" sz="2300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𝐴𝐶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𝐴𝐵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𝐴𝐶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en-US" sz="23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</m:t>
                      </m:r>
                    </m:oMath>
                  </m:oMathPara>
                </a14:m>
                <a:endPara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68A7C495-E46E-4CC1-B6A0-0ECDF8A2D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7899" y="4681874"/>
                <a:ext cx="6085114" cy="1154162"/>
              </a:xfrm>
              <a:prstGeom prst="rect">
                <a:avLst/>
              </a:prstGeom>
              <a:blipFill>
                <a:blip r:embed="rId5"/>
                <a:stretch>
                  <a:fillRect l="-1403" t="-3704" r="-4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96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5029200"/>
            <a:ext cx="10261600" cy="76200"/>
            <a:chOff x="768" y="3168"/>
            <a:chExt cx="4560" cy="0"/>
          </a:xfrm>
        </p:grpSpPr>
        <p:sp>
          <p:nvSpPr>
            <p:cNvPr id="4123" name="Line 3"/>
            <p:cNvSpPr>
              <a:spLocks noChangeShapeType="1"/>
            </p:cNvSpPr>
            <p:nvPr/>
          </p:nvSpPr>
          <p:spPr bwMode="auto">
            <a:xfrm>
              <a:off x="768" y="3168"/>
              <a:ext cx="45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4"/>
            <p:cNvSpPr>
              <a:spLocks noChangeShapeType="1"/>
            </p:cNvSpPr>
            <p:nvPr/>
          </p:nvSpPr>
          <p:spPr bwMode="auto">
            <a:xfrm>
              <a:off x="1104" y="3168"/>
              <a:ext cx="17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257300" y="1219200"/>
            <a:ext cx="7112000" cy="3786188"/>
            <a:chOff x="768" y="1056"/>
            <a:chExt cx="2976" cy="2112"/>
          </a:xfrm>
        </p:grpSpPr>
        <p:sp>
          <p:nvSpPr>
            <p:cNvPr id="4121" name="Line 6"/>
            <p:cNvSpPr>
              <a:spLocks noChangeShapeType="1"/>
            </p:cNvSpPr>
            <p:nvPr/>
          </p:nvSpPr>
          <p:spPr bwMode="auto">
            <a:xfrm flipV="1">
              <a:off x="768" y="1056"/>
              <a:ext cx="2976" cy="21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7"/>
            <p:cNvSpPr>
              <a:spLocks noChangeShapeType="1"/>
            </p:cNvSpPr>
            <p:nvPr/>
          </p:nvSpPr>
          <p:spPr bwMode="auto">
            <a:xfrm flipV="1">
              <a:off x="768" y="2208"/>
              <a:ext cx="1344" cy="9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382000" y="1219200"/>
            <a:ext cx="3098800" cy="3810000"/>
            <a:chOff x="3744" y="1056"/>
            <a:chExt cx="1584" cy="2112"/>
          </a:xfrm>
        </p:grpSpPr>
        <p:sp>
          <p:nvSpPr>
            <p:cNvPr id="4119" name="Line 9"/>
            <p:cNvSpPr>
              <a:spLocks noChangeShapeType="1"/>
            </p:cNvSpPr>
            <p:nvPr/>
          </p:nvSpPr>
          <p:spPr bwMode="auto">
            <a:xfrm>
              <a:off x="3744" y="1056"/>
              <a:ext cx="1584" cy="21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0"/>
            <p:cNvSpPr>
              <a:spLocks noChangeShapeType="1"/>
            </p:cNvSpPr>
            <p:nvPr/>
          </p:nvSpPr>
          <p:spPr bwMode="auto">
            <a:xfrm>
              <a:off x="4224" y="1680"/>
              <a:ext cx="624" cy="86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Text Box 11"/>
          <p:cNvSpPr txBox="1">
            <a:spLocks noChangeArrowheads="1"/>
          </p:cNvSpPr>
          <p:nvPr/>
        </p:nvSpPr>
        <p:spPr bwMode="auto">
          <a:xfrm flipV="1">
            <a:off x="0" y="1054101"/>
            <a:ext cx="1219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>
              <a:latin typeface="Arial" charset="0"/>
            </a:endParaRPr>
          </a:p>
        </p:txBody>
      </p:sp>
      <p:sp>
        <p:nvSpPr>
          <p:cNvPr id="1295372" name="Text Box 12"/>
          <p:cNvSpPr txBox="1">
            <a:spLocks noChangeArrowheads="1"/>
          </p:cNvSpPr>
          <p:nvPr/>
        </p:nvSpPr>
        <p:spPr bwMode="auto">
          <a:xfrm>
            <a:off x="-304800" y="0"/>
            <a:ext cx="1219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						  </a:t>
            </a:r>
            <a:endParaRPr lang="en-US" sz="3200" dirty="0"/>
          </a:p>
          <a:p>
            <a:pPr>
              <a:spcBef>
                <a:spcPct val="50000"/>
              </a:spcBef>
            </a:pPr>
            <a:endParaRPr lang="en-US" sz="3200" b="1" dirty="0"/>
          </a:p>
          <a:p>
            <a:pPr>
              <a:spcBef>
                <a:spcPct val="50000"/>
              </a:spcBef>
            </a:pPr>
            <a:endParaRPr lang="en-US" sz="3200" b="1" dirty="0"/>
          </a:p>
          <a:p>
            <a:pPr>
              <a:spcBef>
                <a:spcPct val="50000"/>
              </a:spcBef>
            </a:pPr>
            <a:endParaRPr lang="en-US" sz="3200" b="1" dirty="0"/>
          </a:p>
          <a:p>
            <a:pPr>
              <a:spcBef>
                <a:spcPct val="50000"/>
              </a:spcBef>
            </a:pPr>
            <a:endParaRPr lang="en-US" sz="3200" b="1" dirty="0"/>
          </a:p>
          <a:p>
            <a:pPr>
              <a:spcBef>
                <a:spcPct val="50000"/>
              </a:spcBef>
            </a:pPr>
            <a:endParaRPr lang="en-US" sz="3200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sz="3200" b="1" dirty="0"/>
              <a:t>    </a:t>
            </a:r>
            <a:r>
              <a:rPr lang="en-US" sz="3200" b="1" dirty="0" smtClean="0"/>
              <a:t>      </a:t>
            </a:r>
            <a:r>
              <a:rPr lang="en-US" sz="3200" b="1" dirty="0"/>
              <a:t>B				                                           </a:t>
            </a:r>
            <a:r>
              <a:rPr lang="en-US" sz="3200" b="1" dirty="0" smtClean="0"/>
              <a:t>                            C</a:t>
            </a:r>
            <a:endParaRPr lang="en-US" sz="3200" b="1" dirty="0"/>
          </a:p>
        </p:txBody>
      </p:sp>
      <p:sp>
        <p:nvSpPr>
          <p:cNvPr id="1295373" name="Text Box 13"/>
          <p:cNvSpPr txBox="1">
            <a:spLocks noChangeArrowheads="1"/>
          </p:cNvSpPr>
          <p:nvPr/>
        </p:nvSpPr>
        <p:spPr bwMode="auto">
          <a:xfrm>
            <a:off x="7721600" y="45720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0" y="6858000"/>
            <a:ext cx="12192000" cy="0"/>
          </a:xfrm>
          <a:prstGeom prst="line">
            <a:avLst/>
          </a:prstGeom>
          <a:noFill/>
          <a:ln w="76200" cmpd="tri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5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76200" cmpd="tri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0" y="0"/>
            <a:ext cx="12192000" cy="0"/>
          </a:xfrm>
          <a:prstGeom prst="line">
            <a:avLst/>
          </a:prstGeom>
          <a:noFill/>
          <a:ln w="76200" cmpd="tri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>
            <a:off x="12192000" y="0"/>
            <a:ext cx="0" cy="6858000"/>
          </a:xfrm>
          <a:prstGeom prst="line">
            <a:avLst/>
          </a:prstGeom>
          <a:noFill/>
          <a:ln w="76200" cmpd="tri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2667000"/>
            <a:ext cx="1422400" cy="2324100"/>
            <a:chOff x="480" y="1536"/>
            <a:chExt cx="672" cy="1464"/>
          </a:xfrm>
        </p:grpSpPr>
        <p:pic>
          <p:nvPicPr>
            <p:cNvPr id="4117" name="Picture 22" descr="j0354669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4914">
              <a:off x="528" y="1920"/>
              <a:ext cx="611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8" name="AutoShape 23"/>
            <p:cNvSpPr>
              <a:spLocks noChangeArrowheads="1"/>
            </p:cNvSpPr>
            <p:nvPr/>
          </p:nvSpPr>
          <p:spPr bwMode="auto">
            <a:xfrm>
              <a:off x="480" y="1536"/>
              <a:ext cx="672" cy="384"/>
            </a:xfrm>
            <a:prstGeom prst="wedgeEllipseCallout">
              <a:avLst>
                <a:gd name="adj1" fmla="val -16963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Nam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0" y="3048000"/>
            <a:ext cx="1422400" cy="2209800"/>
            <a:chOff x="0" y="2448"/>
            <a:chExt cx="672" cy="1392"/>
          </a:xfrm>
        </p:grpSpPr>
        <p:pic>
          <p:nvPicPr>
            <p:cNvPr id="4115" name="Picture 25" descr="j0354669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36"/>
              <a:ext cx="624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6" name="AutoShape 26"/>
            <p:cNvSpPr>
              <a:spLocks noChangeArrowheads="1"/>
            </p:cNvSpPr>
            <p:nvPr/>
          </p:nvSpPr>
          <p:spPr bwMode="auto">
            <a:xfrm>
              <a:off x="192" y="2448"/>
              <a:ext cx="480" cy="288"/>
            </a:xfrm>
            <a:prstGeom prst="wedgeEllipseCallout">
              <a:avLst>
                <a:gd name="adj1" fmla="val -43750"/>
                <a:gd name="adj2" fmla="val 899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Tân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93696" y="257177"/>
            <a:ext cx="71120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200" b="1" dirty="0"/>
              <a:t> </a:t>
            </a:r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Bạn Nam đi theo đường gấp khc từ B -&gt;A rồi từ A-&gt;C. </a:t>
            </a:r>
          </a:p>
          <a:p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Bạn </a:t>
            </a:r>
            <a:r>
              <a:rPr lang="vi-V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 theo đường thẳng từ B-&gt;C</a:t>
            </a:r>
          </a:p>
          <a:p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Hỏi qung đường đi được của bạn </a:t>
            </a:r>
            <a:r>
              <a:rPr lang="vi-V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vi-VN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ngắn hơn?</a:t>
            </a:r>
          </a:p>
          <a:p>
            <a:r>
              <a:rPr lang="vi-VN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vi-VN" sz="2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Biết vận tốc của hai người  bằng nhau</a:t>
            </a:r>
            <a:r>
              <a:rPr lang="vi-VN" sz="2000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318016" y="5743561"/>
            <a:ext cx="2743200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i="1">
                <a:latin typeface="Times New Roman" pitchFamily="18" charset="0"/>
                <a:cs typeface="Times New Roman" pitchFamily="18" charset="0"/>
              </a:rPr>
              <a:t>AB+AC &gt; BC</a:t>
            </a:r>
          </a:p>
        </p:txBody>
      </p:sp>
    </p:spTree>
    <p:extLst>
      <p:ext uri="{BB962C8B-B14F-4D97-AF65-F5344CB8AC3E}">
        <p14:creationId xmlns:p14="http://schemas.microsoft.com/office/powerpoint/2010/main" val="271115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9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9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9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89167 2.22222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4 -0.01389 L 0.61667 -0.51389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834 -0.46944 L 0.88334 0.01945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372" grpId="0"/>
      <p:bldP spid="1295373" grpId="0"/>
      <p:bldP spid="29" grpId="0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3"/>
          <p:cNvSpPr>
            <a:spLocks noChangeArrowheads="1"/>
          </p:cNvSpPr>
          <p:nvPr/>
        </p:nvSpPr>
        <p:spPr bwMode="gray">
          <a:xfrm rot="5400000">
            <a:off x="6402717" y="2665990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3"/>
          <p:cNvSpPr>
            <a:spLocks noChangeArrowheads="1"/>
          </p:cNvSpPr>
          <p:nvPr/>
        </p:nvSpPr>
        <p:spPr bwMode="gray">
          <a:xfrm rot="5400000">
            <a:off x="6388204" y="1736391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gray">
          <a:xfrm rot="5400000">
            <a:off x="6402718" y="3880428"/>
            <a:ext cx="928687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gray">
          <a:xfrm rot="5400000">
            <a:off x="6402717" y="5094865"/>
            <a:ext cx="928688" cy="19050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 rot="5400000">
            <a:off x="6640720" y="1752472"/>
            <a:ext cx="463141" cy="822552"/>
            <a:chOff x="1838" y="1199"/>
            <a:chExt cx="2091" cy="2865"/>
          </a:xfrm>
        </p:grpSpPr>
        <p:sp>
          <p:nvSpPr>
            <p:cNvPr id="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87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90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92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601130" y="348350"/>
            <a:ext cx="9631438" cy="104502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457200" indent="-457200">
              <a:defRPr/>
            </a:pPr>
            <a:r>
              <a:rPr lang="en-US" sz="2000" b="1">
                <a:solidFill>
                  <a:srgbClr val="FFFF66"/>
                </a:solidFill>
              </a:rPr>
              <a:t>  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413161" y="1815884"/>
            <a:ext cx="4183743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413161" y="3014555"/>
            <a:ext cx="4183744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516646" y="1887321"/>
            <a:ext cx="4080258" cy="604838"/>
            <a:chOff x="1071068" y="2185988"/>
            <a:chExt cx="3664700" cy="604837"/>
          </a:xfrm>
        </p:grpSpPr>
        <p:grpSp>
          <p:nvGrpSpPr>
            <p:cNvPr id="3178" name="Group 5"/>
            <p:cNvGrpSpPr>
              <a:grpSpLocks/>
            </p:cNvGrpSpPr>
            <p:nvPr/>
          </p:nvGrpSpPr>
          <p:grpSpPr bwMode="auto">
            <a:xfrm>
              <a:off x="1071068" y="2185988"/>
              <a:ext cx="3664700" cy="604837"/>
              <a:chOff x="464" y="1344"/>
              <a:chExt cx="1543" cy="381"/>
            </a:xfrm>
          </p:grpSpPr>
          <p:sp>
            <p:nvSpPr>
              <p:cNvPr id="24" name="AutoShape 6"/>
              <p:cNvSpPr>
                <a:spLocks noChangeArrowheads="1"/>
              </p:cNvSpPr>
              <p:nvPr/>
            </p:nvSpPr>
            <p:spPr bwMode="gray">
              <a:xfrm>
                <a:off x="464" y="1344"/>
                <a:ext cx="1543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n-lt"/>
                  <a:cs typeface="+mn-cs"/>
                </a:endParaRPr>
              </a:p>
            </p:txBody>
          </p:sp>
          <p:sp>
            <p:nvSpPr>
              <p:cNvPr id="3181" name="AutoShape 7"/>
              <p:cNvSpPr>
                <a:spLocks noChangeArrowheads="1"/>
              </p:cNvSpPr>
              <p:nvPr/>
            </p:nvSpPr>
            <p:spPr bwMode="gray">
              <a:xfrm>
                <a:off x="468" y="1379"/>
                <a:ext cx="271" cy="331"/>
              </a:xfrm>
              <a:prstGeom prst="roundRect">
                <a:avLst>
                  <a:gd name="adj" fmla="val 11921"/>
                </a:avLst>
              </a:prstGeom>
              <a:solidFill>
                <a:srgbClr val="0000CC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8"/>
              <p:cNvSpPr>
                <a:spLocks/>
              </p:cNvSpPr>
              <p:nvPr/>
            </p:nvSpPr>
            <p:spPr bwMode="gray">
              <a:xfrm>
                <a:off x="488" y="1399"/>
                <a:ext cx="295" cy="15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n-lt"/>
                  <a:cs typeface="+mn-cs"/>
                </a:endParaRPr>
              </a:p>
            </p:txBody>
          </p:sp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gray">
              <a:xfrm>
                <a:off x="483" y="1383"/>
                <a:ext cx="211" cy="3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  <a:cs typeface="+mn-cs"/>
                  </a:rPr>
                  <a:t>A</a:t>
                </a:r>
              </a:p>
            </p:txBody>
          </p:sp>
        </p:grpSp>
        <p:sp>
          <p:nvSpPr>
            <p:cNvPr id="3179" name="Text Box 26"/>
            <p:cNvSpPr txBox="1">
              <a:spLocks noChangeArrowheads="1"/>
            </p:cNvSpPr>
            <p:nvPr/>
          </p:nvSpPr>
          <p:spPr bwMode="gray">
            <a:xfrm>
              <a:off x="1714366" y="2240644"/>
              <a:ext cx="2695356" cy="461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 typeface="Arial" charset="0"/>
                <a:buNone/>
              </a:pPr>
              <a:r>
                <a:rPr lang="en-US" alt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15,5 cm</a:t>
              </a:r>
              <a:endParaRPr lang="vi-VN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2" name="Group 27"/>
          <p:cNvGrpSpPr>
            <a:grpSpLocks/>
          </p:cNvGrpSpPr>
          <p:nvPr/>
        </p:nvGrpSpPr>
        <p:grpSpPr bwMode="auto">
          <a:xfrm rot="5400000">
            <a:off x="6279951" y="1529870"/>
            <a:ext cx="992187" cy="1240367"/>
            <a:chOff x="1872" y="1824"/>
            <a:chExt cx="2014" cy="1821"/>
          </a:xfrm>
        </p:grpSpPr>
        <p:sp>
          <p:nvSpPr>
            <p:cNvPr id="29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5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77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 rot="5400000">
            <a:off x="6640720" y="2966911"/>
            <a:ext cx="463143" cy="822552"/>
            <a:chOff x="1838" y="1199"/>
            <a:chExt cx="2091" cy="2865"/>
          </a:xfrm>
        </p:grpSpPr>
        <p:sp>
          <p:nvSpPr>
            <p:cNvPr id="3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4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4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3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6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68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 rot="5400000">
            <a:off x="6640720" y="4163886"/>
            <a:ext cx="463143" cy="822552"/>
            <a:chOff x="1838" y="1199"/>
            <a:chExt cx="2091" cy="2865"/>
          </a:xfrm>
        </p:grpSpPr>
        <p:sp>
          <p:nvSpPr>
            <p:cNvPr id="4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5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5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4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7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9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 rot="5400000">
            <a:off x="6640720" y="5306886"/>
            <a:ext cx="463143" cy="822552"/>
            <a:chOff x="1838" y="1199"/>
            <a:chExt cx="2091" cy="2865"/>
          </a:xfrm>
        </p:grpSpPr>
        <p:sp>
          <p:nvSpPr>
            <p:cNvPr id="59" name="AutoShape 75"/>
            <p:cNvSpPr>
              <a:spLocks noChangeArrowheads="1"/>
            </p:cNvSpPr>
            <p:nvPr/>
          </p:nvSpPr>
          <p:spPr bwMode="gray">
            <a:xfrm rot="16200000" flipH="1">
              <a:off x="1821" y="245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60" name="AutoShape 76"/>
            <p:cNvSpPr>
              <a:spLocks noChangeArrowheads="1"/>
            </p:cNvSpPr>
            <p:nvPr/>
          </p:nvSpPr>
          <p:spPr bwMode="gray">
            <a:xfrm rot="5400000" flipH="1">
              <a:off x="3627" y="2420"/>
              <a:ext cx="310" cy="208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61" name="AutoShape 77"/>
            <p:cNvSpPr>
              <a:spLocks noChangeArrowheads="1"/>
            </p:cNvSpPr>
            <p:nvPr/>
          </p:nvSpPr>
          <p:spPr bwMode="gray">
            <a:xfrm rot="10800000" flipH="1">
              <a:off x="2725" y="3365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45" name="Oval 78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Oval 79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0"/>
            <p:cNvSpPr>
              <a:spLocks noChangeArrowheads="1"/>
            </p:cNvSpPr>
            <p:nvPr/>
          </p:nvSpPr>
          <p:spPr bwMode="gray">
            <a:xfrm>
              <a:off x="1838" y="1199"/>
              <a:ext cx="2088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48" name="Oval 81"/>
            <p:cNvSpPr>
              <a:spLocks noChangeArrowheads="1"/>
            </p:cNvSpPr>
            <p:nvPr/>
          </p:nvSpPr>
          <p:spPr bwMode="gray">
            <a:xfrm>
              <a:off x="1841" y="1200"/>
              <a:ext cx="2088" cy="28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2"/>
            <p:cNvSpPr>
              <a:spLocks noChangeArrowheads="1"/>
            </p:cNvSpPr>
            <p:nvPr/>
          </p:nvSpPr>
          <p:spPr bwMode="gray">
            <a:xfrm>
              <a:off x="2338" y="1199"/>
              <a:ext cx="1097" cy="28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50" name="Oval 83"/>
            <p:cNvSpPr>
              <a:spLocks noChangeArrowheads="1"/>
            </p:cNvSpPr>
            <p:nvPr/>
          </p:nvSpPr>
          <p:spPr bwMode="gray">
            <a:xfrm>
              <a:off x="2337" y="1200"/>
              <a:ext cx="1096" cy="286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7534761" y="3098045"/>
            <a:ext cx="4062144" cy="604838"/>
            <a:chOff x="508" y="2112"/>
            <a:chExt cx="1553" cy="381"/>
          </a:xfrm>
        </p:grpSpPr>
        <p:sp>
          <p:nvSpPr>
            <p:cNvPr id="6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39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0" name="AutoShape 13"/>
            <p:cNvSpPr>
              <a:spLocks noChangeArrowheads="1"/>
            </p:cNvSpPr>
            <p:nvPr/>
          </p:nvSpPr>
          <p:spPr bwMode="gray">
            <a:xfrm>
              <a:off x="514" y="2138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1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2" name="Text Box 15"/>
            <p:cNvSpPr txBox="1">
              <a:spLocks noChangeArrowheads="1"/>
            </p:cNvSpPr>
            <p:nvPr/>
          </p:nvSpPr>
          <p:spPr bwMode="gray">
            <a:xfrm>
              <a:off x="575" y="2139"/>
              <a:ext cx="16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B</a:t>
              </a:r>
            </a:p>
          </p:txBody>
        </p:sp>
        <p:sp>
          <p:nvSpPr>
            <p:cNvPr id="3141" name="Text Box 16"/>
            <p:cNvSpPr txBox="1">
              <a:spLocks noChangeArrowheads="1"/>
            </p:cNvSpPr>
            <p:nvPr/>
          </p:nvSpPr>
          <p:spPr bwMode="gray">
            <a:xfrm>
              <a:off x="805" y="2152"/>
              <a:ext cx="12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 typeface="Arial" charset="0"/>
                <a:buNone/>
              </a:pPr>
              <a:r>
                <a:rPr lang="en-US" alt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17,8 cm</a:t>
              </a:r>
              <a:endParaRPr lang="vi-VN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22" name="Group 37"/>
          <p:cNvGrpSpPr>
            <a:grpSpLocks/>
          </p:cNvGrpSpPr>
          <p:nvPr/>
        </p:nvGrpSpPr>
        <p:grpSpPr bwMode="auto">
          <a:xfrm rot="5400000">
            <a:off x="6322283" y="2744307"/>
            <a:ext cx="992188" cy="1240367"/>
            <a:chOff x="1872" y="1824"/>
            <a:chExt cx="2014" cy="1821"/>
          </a:xfrm>
        </p:grpSpPr>
        <p:sp>
          <p:nvSpPr>
            <p:cNvPr id="75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6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77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31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34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" name="Group 27"/>
          <p:cNvGrpSpPr>
            <a:grpSpLocks/>
          </p:cNvGrpSpPr>
          <p:nvPr/>
        </p:nvGrpSpPr>
        <p:grpSpPr bwMode="auto">
          <a:xfrm rot="5400000">
            <a:off x="6279950" y="3966682"/>
            <a:ext cx="992188" cy="1240367"/>
            <a:chOff x="1872" y="1824"/>
            <a:chExt cx="2014" cy="1821"/>
          </a:xfrm>
        </p:grpSpPr>
        <p:sp>
          <p:nvSpPr>
            <p:cNvPr id="85" name="AutoShape 2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6" name="AutoShape 2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87" name="AutoShape 3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2" name="Oval 3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Oval 3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3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5" name="Oval 3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" name="Oval 3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27" name="Oval 3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7514761" y="4333134"/>
            <a:ext cx="4045525" cy="606425"/>
            <a:chOff x="508" y="2112"/>
            <a:chExt cx="1544" cy="382"/>
          </a:xfrm>
        </p:grpSpPr>
        <p:sp>
          <p:nvSpPr>
            <p:cNvPr id="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40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6" name="AutoShape 13"/>
            <p:cNvSpPr>
              <a:spLocks noChangeArrowheads="1"/>
            </p:cNvSpPr>
            <p:nvPr/>
          </p:nvSpPr>
          <p:spPr bwMode="gray">
            <a:xfrm>
              <a:off x="514" y="2134"/>
              <a:ext cx="273" cy="360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7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98" name="Text Box 15"/>
            <p:cNvSpPr txBox="1">
              <a:spLocks noChangeArrowheads="1"/>
            </p:cNvSpPr>
            <p:nvPr/>
          </p:nvSpPr>
          <p:spPr bwMode="gray">
            <a:xfrm>
              <a:off x="605" y="2139"/>
              <a:ext cx="12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C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3118" name="Text Box 16"/>
            <p:cNvSpPr txBox="1">
              <a:spLocks noChangeArrowheads="1"/>
            </p:cNvSpPr>
            <p:nvPr/>
          </p:nvSpPr>
          <p:spPr bwMode="gray">
            <a:xfrm>
              <a:off x="808" y="2127"/>
              <a:ext cx="12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 typeface="Arial" charset="0"/>
                <a:buNone/>
              </a:pPr>
              <a:r>
                <a:rPr 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20,9 cm</a:t>
              </a:r>
              <a:endParaRPr lang="vi-VN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28" name="Group 37"/>
          <p:cNvGrpSpPr>
            <a:grpSpLocks/>
          </p:cNvGrpSpPr>
          <p:nvPr/>
        </p:nvGrpSpPr>
        <p:grpSpPr bwMode="auto">
          <a:xfrm rot="5400000">
            <a:off x="6322283" y="5109682"/>
            <a:ext cx="992188" cy="1240367"/>
            <a:chOff x="1872" y="1824"/>
            <a:chExt cx="2014" cy="1821"/>
          </a:xfrm>
        </p:grpSpPr>
        <p:sp>
          <p:nvSpPr>
            <p:cNvPr id="101" name="AutoShape 38"/>
            <p:cNvSpPr>
              <a:spLocks noChangeArrowheads="1"/>
            </p:cNvSpPr>
            <p:nvPr/>
          </p:nvSpPr>
          <p:spPr bwMode="gray">
            <a:xfrm rot="16200000" flipH="1">
              <a:off x="1821" y="2558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2" name="AutoShape 39"/>
            <p:cNvSpPr>
              <a:spLocks noChangeArrowheads="1"/>
            </p:cNvSpPr>
            <p:nvPr/>
          </p:nvSpPr>
          <p:spPr bwMode="gray">
            <a:xfrm rot="5400000" flipH="1">
              <a:off x="3629" y="2524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03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0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11" name="Oval 44"/>
            <p:cNvSpPr>
              <a:spLocks noChangeArrowheads="1"/>
            </p:cNvSpPr>
            <p:nvPr/>
          </p:nvSpPr>
          <p:spPr bwMode="gray">
            <a:xfrm>
              <a:off x="2416" y="2028"/>
              <a:ext cx="939" cy="120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8" name="Oval 45"/>
            <p:cNvSpPr>
              <a:spLocks noChangeArrowheads="1"/>
            </p:cNvSpPr>
            <p:nvPr/>
          </p:nvSpPr>
          <p:spPr bwMode="gray">
            <a:xfrm>
              <a:off x="2336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3113" name="Oval 46"/>
            <p:cNvSpPr>
              <a:spLocks noChangeArrowheads="1"/>
            </p:cNvSpPr>
            <p:nvPr/>
          </p:nvSpPr>
          <p:spPr bwMode="gray">
            <a:xfrm>
              <a:off x="2337" y="2028"/>
              <a:ext cx="1096" cy="120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" name="Rectangle 20"/>
          <p:cNvSpPr>
            <a:spLocks noChangeArrowheads="1"/>
          </p:cNvSpPr>
          <p:nvPr/>
        </p:nvSpPr>
        <p:spPr bwMode="auto">
          <a:xfrm>
            <a:off x="7413161" y="4244759"/>
            <a:ext cx="4147126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3136" name="Group 11"/>
          <p:cNvGrpSpPr>
            <a:grpSpLocks/>
          </p:cNvGrpSpPr>
          <p:nvPr/>
        </p:nvGrpSpPr>
        <p:grpSpPr bwMode="auto">
          <a:xfrm>
            <a:off x="7537823" y="5470701"/>
            <a:ext cx="4059082" cy="614362"/>
            <a:chOff x="508" y="2112"/>
            <a:chExt cx="1562" cy="387"/>
          </a:xfrm>
        </p:grpSpPr>
        <p:sp>
          <p:nvSpPr>
            <p:cNvPr id="11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537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1" cy="352"/>
            </a:xfrm>
            <a:prstGeom prst="roundRect">
              <a:avLst>
                <a:gd name="adj" fmla="val 11921"/>
              </a:avLst>
            </a:prstGeom>
            <a:solidFill>
              <a:srgbClr val="0000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n-lt"/>
                <a:cs typeface="+mn-cs"/>
              </a:endParaRPr>
            </a:p>
          </p:txBody>
        </p:sp>
        <p:sp>
          <p:nvSpPr>
            <p:cNvPr id="115" name="Text Box 15"/>
            <p:cNvSpPr txBox="1">
              <a:spLocks noChangeArrowheads="1"/>
            </p:cNvSpPr>
            <p:nvPr/>
          </p:nvSpPr>
          <p:spPr bwMode="gray">
            <a:xfrm>
              <a:off x="579" y="2139"/>
              <a:ext cx="13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D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3104" name="Text Box 16"/>
            <p:cNvSpPr txBox="1">
              <a:spLocks noChangeArrowheads="1"/>
            </p:cNvSpPr>
            <p:nvPr/>
          </p:nvSpPr>
          <p:spPr bwMode="gray">
            <a:xfrm>
              <a:off x="795" y="2141"/>
              <a:ext cx="12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buFont typeface="Arial" charset="0"/>
                <a:buNone/>
              </a:pPr>
              <a:r>
                <a:rPr lang="en-US" alt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19,7 cm</a:t>
              </a:r>
              <a:endParaRPr lang="vi-VN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117" name="Rectangle 20"/>
          <p:cNvSpPr>
            <a:spLocks noChangeArrowheads="1"/>
          </p:cNvSpPr>
          <p:nvPr/>
        </p:nvSpPr>
        <p:spPr bwMode="auto">
          <a:xfrm>
            <a:off x="7438560" y="5368709"/>
            <a:ext cx="4121727" cy="79375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18" name="12-Point Star 117"/>
          <p:cNvSpPr/>
          <p:nvPr/>
        </p:nvSpPr>
        <p:spPr bwMode="auto">
          <a:xfrm>
            <a:off x="5533552" y="5721134"/>
            <a:ext cx="857256" cy="614362"/>
          </a:xfrm>
          <a:prstGeom prst="star12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vi-VN" b="1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gray">
          <a:xfrm>
            <a:off x="623209" y="652257"/>
            <a:ext cx="9681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Câu 4: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ABC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cân, có AB = 3,9cm; AC = 7,9cm. Chu vi </a:t>
            </a:r>
            <a:r>
              <a:rPr lang="el-G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ABC là</a:t>
            </a:r>
            <a:endParaRPr lang="vi-VN" alt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37" name="TextBox 3136"/>
          <p:cNvSpPr txBox="1"/>
          <p:nvPr/>
        </p:nvSpPr>
        <p:spPr>
          <a:xfrm>
            <a:off x="655719" y="2039707"/>
            <a:ext cx="530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Trường hợp 1: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BC = 3,9cm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7,9cm </a:t>
            </a:r>
          </a:p>
        </p:txBody>
      </p:sp>
      <p:sp>
        <p:nvSpPr>
          <p:cNvPr id="3138" name="Rectangle 3137"/>
          <p:cNvSpPr/>
          <p:nvPr/>
        </p:nvSpPr>
        <p:spPr>
          <a:xfrm>
            <a:off x="580560" y="1614753"/>
            <a:ext cx="57955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ABC cân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 AB = 3,9cm; AC = 7,9cm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nên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08119" y="2763627"/>
            <a:ext cx="530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Arial" pitchFamily="34" charset="0"/>
                <a:ea typeface="Cambria Math"/>
                <a:cs typeface="Arial" pitchFamily="34" charset="0"/>
              </a:rPr>
              <a:t>⇒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BC = 3,9 + 3,9 = 7,8 &lt; 7,9 = AC  không thoả mãn bất đẳng thức tam giác.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65239" y="3578043"/>
            <a:ext cx="530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Trường hợp 2: BC = AC = 7,9cm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3,9cm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03351" y="4287675"/>
            <a:ext cx="5306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Arial" pitchFamily="34" charset="0"/>
                <a:ea typeface="Cambria Math"/>
                <a:cs typeface="Arial" pitchFamily="34" charset="0"/>
              </a:rPr>
              <a:t>⇒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BC = 3,9 + 7,9 = 11,8 &gt; 7,9 = AC   thoả mãn bất đẳng thức tam giác.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8583" y="5025883"/>
            <a:ext cx="5306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Cambria Math"/>
                <a:cs typeface="Arial" pitchFamily="34" charset="0"/>
              </a:rPr>
              <a:t>⇒ chu vi tam giác là: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AC + BC = 3,9 + 7,9 + 7,9</a:t>
            </a:r>
          </a:p>
          <a:p>
            <a:r>
              <a:rPr lang="en-US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= 19,7cm         </a:t>
            </a:r>
            <a:endParaRPr lang="en-US" sz="2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4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7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8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200"/>
                            </p:stCondLst>
                            <p:childTnLst>
                              <p:par>
                                <p:cTn id="10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 nodeType="clickPar">
                      <p:stCondLst>
                        <p:cond delay="0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 nodeType="clickPar">
                      <p:stCondLst>
                        <p:cond delay="0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 nodeType="clickPar">
                      <p:stCondLst>
                        <p:cond delay="0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3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8" grpId="0" build="allAtOnce" animBg="1"/>
      <p:bldP spid="19" grpId="0" animBg="1"/>
      <p:bldP spid="20" grpId="0" animBg="1"/>
      <p:bldP spid="110" grpId="0" animBg="1"/>
      <p:bldP spid="117" grpId="0" animBg="1"/>
      <p:bldP spid="3137" grpId="0"/>
      <p:bldP spid="3138" grpId="0"/>
      <p:bldP spid="120" grpId="0"/>
      <p:bldP spid="121" grpId="0"/>
      <p:bldP spid="122" grpId="0"/>
      <p:bldP spid="1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>
            <a:extLst>
              <a:ext uri="{FF2B5EF4-FFF2-40B4-BE49-F238E27FC236}">
                <a16:creationId xmlns:a16="http://schemas.microsoft.com/office/drawing/2014/main" xmlns="" id="{E3549C5B-42AA-42A5-A4A4-563E47BFE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858000"/>
            <a:ext cx="9144000" cy="0"/>
          </a:xfrm>
          <a:prstGeom prst="line">
            <a:avLst/>
          </a:prstGeom>
          <a:noFill/>
          <a:ln w="76200" cmpd="tri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xmlns="" id="{1FC6E3DA-EF69-4AF9-A8FF-A6701FEAF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844" y="1664033"/>
            <a:ext cx="9264155" cy="3754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ẽ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tam giác có ba cạnh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  <a:endParaRPr lang="en-US" altLang="en-US" sz="2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57" name="Text Box 61">
            <a:extLst>
              <a:ext uri="{FF2B5EF4-FFF2-40B4-BE49-F238E27FC236}">
                <a16:creationId xmlns:a16="http://schemas.microsoft.com/office/drawing/2014/main" xmlns="" id="{CE0A4C0F-ADE2-4FDA-B44D-0CA09B0B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464" y="499614"/>
            <a:ext cx="9292535" cy="97719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AutoNum type="alphaLcParenR"/>
            </a:pP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thử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tam giác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các cạnh có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 dài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5cm.</a:t>
            </a:r>
          </a:p>
          <a:p>
            <a:pPr algn="just">
              <a:spcBef>
                <a:spcPct val="50000"/>
              </a:spcBef>
            </a:pP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có vẽ được không?</a:t>
            </a:r>
          </a:p>
        </p:txBody>
      </p:sp>
      <p:sp>
        <p:nvSpPr>
          <p:cNvPr id="4158" name="Text Box 62">
            <a:extLst>
              <a:ext uri="{FF2B5EF4-FFF2-40B4-BE49-F238E27FC236}">
                <a16:creationId xmlns:a16="http://schemas.microsoft.com/office/drawing/2014/main" xmlns="" id="{E0EBBD04-8BE8-44D4-A2ED-2BEFB6CD3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490538"/>
            <a:ext cx="614362" cy="446276"/>
          </a:xfrm>
          <a:prstGeom prst="rect">
            <a:avLst/>
          </a:prstGeom>
          <a:solidFill>
            <a:srgbClr val="FF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endParaRPr lang="vi-VN" altLang="en-US" sz="2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hlinkClick r:id="rId2" action="ppaction://hlinkfile"/>
          </p:cNvPr>
          <p:cNvSpPr/>
          <p:nvPr/>
        </p:nvSpPr>
        <p:spPr>
          <a:xfrm>
            <a:off x="10101954" y="4717146"/>
            <a:ext cx="943429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ym typeface="Webdings"/>
              </a:rPr>
              <a:t></a:t>
            </a:r>
            <a:endParaRPr lang="en-US" sz="3600" dirty="0"/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xmlns="" id="{6B91BAF8-F373-4A54-996A-A673F1B8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647" y="2117465"/>
            <a:ext cx="9260353" cy="446276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H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ãy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giác với các cạnh có  độ dài 1cm,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4cm.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xmlns="" id="{ACC2CB51-A32D-4BCE-A17C-888515CB9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753" y="2700238"/>
            <a:ext cx="9234246" cy="4462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Không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được tam giác có ba cạnh 1cm,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4cm</a:t>
            </a:r>
          </a:p>
        </p:txBody>
      </p:sp>
      <p:sp>
        <p:nvSpPr>
          <p:cNvPr id="25" name="Rectangle 24">
            <a:hlinkClick r:id="rId3" action="ppaction://hlinkfile"/>
          </p:cNvPr>
          <p:cNvSpPr/>
          <p:nvPr/>
        </p:nvSpPr>
        <p:spPr>
          <a:xfrm>
            <a:off x="10116468" y="5399304"/>
            <a:ext cx="943429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ym typeface="Webdings"/>
              </a:rPr>
              <a:t>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1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E19730-7077-451D-B304-D20D22EF816E}"/>
              </a:ext>
            </a:extLst>
          </p:cNvPr>
          <p:cNvSpPr txBox="1"/>
          <p:nvPr/>
        </p:nvSpPr>
        <p:spPr>
          <a:xfrm>
            <a:off x="628711" y="1110708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50">
            <a:extLst>
              <a:ext uri="{FF2B5EF4-FFF2-40B4-BE49-F238E27FC236}">
                <a16:creationId xmlns:a16="http://schemas.microsoft.com/office/drawing/2014/main" xmlns="" id="{56299166-7FBA-4FC6-AF36-F4339657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02" y="1641482"/>
            <a:ext cx="8877527" cy="885349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Định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lí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1.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kỳ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bao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cũng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en-US" altLang="en-US" sz="23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Text Box 83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107F651A-AB38-429C-8D44-E8226E9E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102" y="2625035"/>
            <a:ext cx="573155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  <a:sym typeface="Wingdings 3" panose="05040102010807070707" pitchFamily="18" charset="2"/>
              </a:rPr>
              <a:t>Trong 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ABC ta có các bất đẳng thức sau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: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F9EE89C-2097-46DB-8221-03E5DEE41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0162" y="5383395"/>
            <a:ext cx="1215397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17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92C1782D-792C-4CA2-9C4B-DBBCB3AA9D56}"/>
              </a:ext>
            </a:extLst>
          </p:cNvPr>
          <p:cNvSpPr/>
          <p:nvPr/>
        </p:nvSpPr>
        <p:spPr>
          <a:xfrm>
            <a:off x="747888" y="2835990"/>
            <a:ext cx="593326" cy="5539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3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xmlns="" id="{81D5D124-98E8-4260-9977-1EFC5801F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294" y="2884936"/>
            <a:ext cx="612099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Dựa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vào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17,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hãy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viết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giả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thiết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kết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luận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định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lí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8" name="Group 84">
            <a:extLst>
              <a:ext uri="{FF2B5EF4-FFF2-40B4-BE49-F238E27FC236}">
                <a16:creationId xmlns:a16="http://schemas.microsoft.com/office/drawing/2014/main" xmlns="" id="{ECFF0140-2288-42D8-B968-2AEA22CC5EFB}"/>
              </a:ext>
            </a:extLst>
          </p:cNvPr>
          <p:cNvGrpSpPr>
            <a:grpSpLocks/>
          </p:cNvGrpSpPr>
          <p:nvPr/>
        </p:nvGrpSpPr>
        <p:grpSpPr bwMode="auto">
          <a:xfrm>
            <a:off x="1303566" y="3630879"/>
            <a:ext cx="3887791" cy="1692275"/>
            <a:chOff x="2735" y="1651"/>
            <a:chExt cx="2449" cy="1066"/>
          </a:xfrm>
        </p:grpSpPr>
        <p:sp>
          <p:nvSpPr>
            <p:cNvPr id="19" name="Text Box 85">
              <a:extLst>
                <a:ext uri="{FF2B5EF4-FFF2-40B4-BE49-F238E27FC236}">
                  <a16:creationId xmlns:a16="http://schemas.microsoft.com/office/drawing/2014/main" xmlns="" id="{353F1074-3113-40E4-878A-E31D2C29E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5" y="2163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    KL</a:t>
              </a:r>
            </a:p>
          </p:txBody>
        </p:sp>
        <p:sp>
          <p:nvSpPr>
            <p:cNvPr id="20" name="Line 86">
              <a:extLst>
                <a:ext uri="{FF2B5EF4-FFF2-40B4-BE49-F238E27FC236}">
                  <a16:creationId xmlns:a16="http://schemas.microsoft.com/office/drawing/2014/main" xmlns="" id="{D1958570-0E8A-4B1F-925D-FDD207318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949"/>
              <a:ext cx="2256" cy="0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Line 87">
              <a:extLst>
                <a:ext uri="{FF2B5EF4-FFF2-40B4-BE49-F238E27FC236}">
                  <a16:creationId xmlns:a16="http://schemas.microsoft.com/office/drawing/2014/main" xmlns="" id="{8B7BB5E1-78C4-4005-8375-042C3B688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661"/>
              <a:ext cx="0" cy="1056"/>
            </a:xfrm>
            <a:prstGeom prst="line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88">
              <a:extLst>
                <a:ext uri="{FF2B5EF4-FFF2-40B4-BE49-F238E27FC236}">
                  <a16:creationId xmlns:a16="http://schemas.microsoft.com/office/drawing/2014/main" xmlns="" id="{792FF0D5-A693-46F2-AC7D-8B2B5291D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6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GT</a:t>
              </a:r>
            </a:p>
          </p:txBody>
        </p:sp>
        <p:sp>
          <p:nvSpPr>
            <p:cNvPr id="23" name="Text Box 89">
              <a:extLst>
                <a:ext uri="{FF2B5EF4-FFF2-40B4-BE49-F238E27FC236}">
                  <a16:creationId xmlns:a16="http://schemas.microsoft.com/office/drawing/2014/main" xmlns="" id="{97424ECA-531C-49E0-9C1F-8886C0410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" y="2142"/>
              <a:ext cx="6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rPr>
                <a:t>     </a:t>
              </a:r>
            </a:p>
          </p:txBody>
        </p:sp>
        <p:sp>
          <p:nvSpPr>
            <p:cNvPr id="24" name="Text Box 90">
              <a:extLst>
                <a:ext uri="{FF2B5EF4-FFF2-40B4-BE49-F238E27FC236}">
                  <a16:creationId xmlns:a16="http://schemas.microsoft.com/office/drawing/2014/main" xmlns="" id="{E8A757F9-27EF-4B87-A677-6E5A70780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1" y="1651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300" b="1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971CE8A7-CB63-4595-8F61-EEAFD369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326" y="3658138"/>
            <a:ext cx="124425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  <a:sym typeface="Wingdings 3" panose="05040102010807070707" pitchFamily="18" charset="2"/>
              </a:rPr>
              <a:t> 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ABC </a:t>
            </a:r>
          </a:p>
        </p:txBody>
      </p:sp>
      <p:sp>
        <p:nvSpPr>
          <p:cNvPr id="26" name="Text Box 80">
            <a:extLst>
              <a:ext uri="{FF2B5EF4-FFF2-40B4-BE49-F238E27FC236}">
                <a16:creationId xmlns:a16="http://schemas.microsoft.com/office/drawing/2014/main" xmlns="" id="{B4929652-5265-4C60-972C-260856645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038" y="4063134"/>
            <a:ext cx="2362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>
                <a:solidFill>
                  <a:schemeClr val="bg1"/>
                </a:solidFill>
                <a:cs typeface="Arial" panose="020B0604020202020204" pitchFamily="34" charset="0"/>
              </a:rPr>
              <a:t>AB + AC &gt; BC</a:t>
            </a:r>
          </a:p>
        </p:txBody>
      </p:sp>
      <p:sp>
        <p:nvSpPr>
          <p:cNvPr id="27" name="Text Box 81">
            <a:extLst>
              <a:ext uri="{FF2B5EF4-FFF2-40B4-BE49-F238E27FC236}">
                <a16:creationId xmlns:a16="http://schemas.microsoft.com/office/drawing/2014/main" xmlns="" id="{DB4BEE1C-F13A-4892-B780-E404D901A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2113" y="4755284"/>
            <a:ext cx="226218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AC + BC &gt; AB</a:t>
            </a:r>
          </a:p>
        </p:txBody>
      </p:sp>
      <p:sp>
        <p:nvSpPr>
          <p:cNvPr id="28" name="Text Box 82">
            <a:extLst>
              <a:ext uri="{FF2B5EF4-FFF2-40B4-BE49-F238E27FC236}">
                <a16:creationId xmlns:a16="http://schemas.microsoft.com/office/drawing/2014/main" xmlns="" id="{2454EF6C-76F5-47F6-8B0F-BE9ADEF8C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476" y="4385397"/>
            <a:ext cx="235585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AB + BC &gt; AC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xmlns="" id="{E099C92C-FAFB-4BAB-8214-7B3D93614BDB}"/>
              </a:ext>
            </a:extLst>
          </p:cNvPr>
          <p:cNvSpPr txBox="1"/>
          <p:nvPr/>
        </p:nvSpPr>
        <p:spPr>
          <a:xfrm>
            <a:off x="2235157" y="298252"/>
            <a:ext cx="7896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QUAN HỆ GIỮA BA CẠNH CỦA TAM GIÁC</a:t>
            </a:r>
            <a:r>
              <a:rPr lang="en-US" sz="2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2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ĐẲNG THỨC TAM GIÁC.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83">
                <a:extLst>
                  <a:ext uri="{FF2B5EF4-FFF2-40B4-BE49-F238E27FC236}">
                    <a16:creationId xmlns:a16="http://schemas.microsoft.com/office/drawing/2014/main" xmlns="" id="{107F651A-AB38-429C-8D44-E8226E9EB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5095" y="3070192"/>
                <a:ext cx="2754318" cy="446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BC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</m:oMath>
                  </m:oMathPara>
                </a14:m>
                <a:endParaRPr lang="en-US" altLang="en-US" sz="2300" b="0" dirty="0" smtClean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 Box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07F651A-AB38-429C-8D44-E8226E9EB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5095" y="3070192"/>
                <a:ext cx="2754318" cy="446276"/>
              </a:xfrm>
              <a:prstGeom prst="rect">
                <a:avLst/>
              </a:prstGeom>
              <a:blipFill rotWithShape="1">
                <a:blip r:embed="rId2"/>
                <a:stretch>
                  <a:fillRect l="-2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83">
                <a:extLst>
                  <a:ext uri="{FF2B5EF4-FFF2-40B4-BE49-F238E27FC236}">
                    <a16:creationId xmlns:a16="http://schemas.microsoft.com/office/drawing/2014/main" xmlns="" id="{107F651A-AB38-429C-8D44-E8226E9EB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40774" y="3727447"/>
                <a:ext cx="2430576" cy="446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BC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</m:oMath>
                  </m:oMathPara>
                </a14:m>
                <a:endParaRPr lang="en-US" altLang="en-US" sz="23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Text Box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07F651A-AB38-429C-8D44-E8226E9EB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40774" y="3727447"/>
                <a:ext cx="2430576" cy="4462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83">
                <a:extLst>
                  <a:ext uri="{FF2B5EF4-FFF2-40B4-BE49-F238E27FC236}">
                    <a16:creationId xmlns:a16="http://schemas.microsoft.com/office/drawing/2014/main" xmlns="" id="{107F651A-AB38-429C-8D44-E8226E9EB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5741" y="3396047"/>
                <a:ext cx="2333316" cy="446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  <m: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altLang="en-US" sz="23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BC</m:t>
                      </m:r>
                    </m:oMath>
                  </m:oMathPara>
                </a14:m>
                <a:endParaRPr lang="en-US" altLang="en-US" sz="23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 Box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07F651A-AB38-429C-8D44-E8226E9EB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741" y="3396047"/>
                <a:ext cx="2333316" cy="446276"/>
              </a:xfrm>
              <a:prstGeom prst="rect">
                <a:avLst/>
              </a:prstGeom>
              <a:blipFill rotWithShape="1">
                <a:blip r:embed="rId4"/>
                <a:stretch>
                  <a:fillRect l="-5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7745595" y="2647800"/>
            <a:ext cx="3954059" cy="3064884"/>
            <a:chOff x="733691" y="2224709"/>
            <a:chExt cx="3321046" cy="2399336"/>
          </a:xfrm>
        </p:grpSpPr>
        <p:sp>
          <p:nvSpPr>
            <p:cNvPr id="34" name="Text Box 96"/>
            <p:cNvSpPr txBox="1">
              <a:spLocks noChangeArrowheads="1"/>
            </p:cNvSpPr>
            <p:nvPr/>
          </p:nvSpPr>
          <p:spPr bwMode="auto">
            <a:xfrm>
              <a:off x="733691" y="4162380"/>
              <a:ext cx="5014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5" name="Text Box 97"/>
            <p:cNvSpPr txBox="1">
              <a:spLocks noChangeArrowheads="1"/>
            </p:cNvSpPr>
            <p:nvPr/>
          </p:nvSpPr>
          <p:spPr bwMode="auto">
            <a:xfrm>
              <a:off x="1756895" y="2224709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 Box 98"/>
            <p:cNvSpPr txBox="1">
              <a:spLocks noChangeArrowheads="1"/>
            </p:cNvSpPr>
            <p:nvPr/>
          </p:nvSpPr>
          <p:spPr bwMode="auto">
            <a:xfrm>
              <a:off x="3591377" y="4118944"/>
              <a:ext cx="463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842963" y="2447912"/>
              <a:ext cx="850484" cy="167878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693447" y="2444462"/>
              <a:ext cx="2123652" cy="16822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42963" y="4128279"/>
              <a:ext cx="297413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67"/>
            <p:cNvSpPr>
              <a:spLocks noChangeArrowheads="1"/>
            </p:cNvSpPr>
            <p:nvPr/>
          </p:nvSpPr>
          <p:spPr bwMode="auto">
            <a:xfrm>
              <a:off x="833118" y="407666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67"/>
            <p:cNvSpPr>
              <a:spLocks noChangeArrowheads="1"/>
            </p:cNvSpPr>
            <p:nvPr/>
          </p:nvSpPr>
          <p:spPr bwMode="auto">
            <a:xfrm>
              <a:off x="1658320" y="2434736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67"/>
            <p:cNvSpPr>
              <a:spLocks noChangeArrowheads="1"/>
            </p:cNvSpPr>
            <p:nvPr/>
          </p:nvSpPr>
          <p:spPr bwMode="auto">
            <a:xfrm>
              <a:off x="3779684" y="409221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13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3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6" grpId="0"/>
      <p:bldP spid="7" grpId="0" animBg="1"/>
      <p:bldP spid="7" grpId="1" animBg="1"/>
      <p:bldP spid="8" grpId="0"/>
      <p:bldP spid="8" grpId="1"/>
      <p:bldP spid="25" grpId="0"/>
      <p:bldP spid="26" grpId="0"/>
      <p:bldP spid="27" grpId="0"/>
      <p:bldP spid="28" grpId="0"/>
      <p:bldP spid="30" grpId="0"/>
      <p:bldP spid="30" grpId="1"/>
      <p:bldP spid="32" grpId="0"/>
      <p:bldP spid="32" grpId="1"/>
      <p:bldP spid="33" grpId="0"/>
      <p:bldP spid="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32" y="628444"/>
            <a:ext cx="7862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Em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hãy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giải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thích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vì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sao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không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có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ba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có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 1cm, 2cm, 4cm?</a:t>
            </a:r>
          </a:p>
        </p:txBody>
      </p:sp>
      <p:sp>
        <p:nvSpPr>
          <p:cNvPr id="6" name="Rectangle 5"/>
          <p:cNvSpPr/>
          <p:nvPr/>
        </p:nvSpPr>
        <p:spPr>
          <a:xfrm>
            <a:off x="904221" y="2399403"/>
            <a:ext cx="162256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3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 thích:</a:t>
            </a:r>
            <a:endParaRPr lang="en-US" sz="23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37" y="3079656"/>
            <a:ext cx="221045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Ta có 5 + 2 &gt; 4;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908" y="3070346"/>
            <a:ext cx="160637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 5 + 4 &gt; 2;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881" y="3065632"/>
            <a:ext cx="148148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 + 4 &gt; 5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882" y="3065820"/>
            <a:ext cx="148148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FFFF00"/>
                </a:solidFill>
                <a:cs typeface="Arial" panose="020B0604020202020204" pitchFamily="34" charset="0"/>
              </a:rPr>
              <a:t>2 + 4 &gt; 5</a:t>
            </a:r>
            <a:endParaRPr lang="en-US" altLang="en-US" sz="23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682" y="3734519"/>
            <a:ext cx="5439061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Thoả mãn bất đẳng thức tam giác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nên vẽ được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tam giác với ba cạnh có </a:t>
            </a:r>
            <a:endParaRPr lang="en-US" altLang="en-US" sz="23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độ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dài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2cm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4cm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5cm.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Text Box 61">
            <a:extLst>
              <a:ext uri="{FF2B5EF4-FFF2-40B4-BE49-F238E27FC236}">
                <a16:creationId xmlns:a16="http://schemas.microsoft.com/office/drawing/2014/main" xmlns="" id="{CE0A4C0F-ADE2-4FDA-B44D-0CA09B0B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465" y="499614"/>
            <a:ext cx="9170208" cy="97719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Hãy thử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tam giác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 các cạnh có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 dài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5cm.</a:t>
            </a:r>
          </a:p>
          <a:p>
            <a:pPr algn="just">
              <a:spcBef>
                <a:spcPct val="50000"/>
              </a:spcBef>
            </a:pP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có vẽ được không?</a:t>
            </a:r>
          </a:p>
        </p:txBody>
      </p:sp>
      <p:sp>
        <p:nvSpPr>
          <p:cNvPr id="21" name="Text Box 62">
            <a:extLst>
              <a:ext uri="{FF2B5EF4-FFF2-40B4-BE49-F238E27FC236}">
                <a16:creationId xmlns:a16="http://schemas.microsoft.com/office/drawing/2014/main" xmlns="" id="{E0EBBD04-8BE8-44D4-A2ED-2BEFB6CD3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490538"/>
            <a:ext cx="614362" cy="446276"/>
          </a:xfrm>
          <a:prstGeom prst="rect">
            <a:avLst/>
          </a:prstGeom>
          <a:solidFill>
            <a:srgbClr val="FF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?1</a:t>
            </a:r>
            <a:endParaRPr lang="vi-VN" altLang="en-US" sz="2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xmlns="" id="{ACC2CB51-A32D-4BCE-A17C-888515CB9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465" y="1632930"/>
            <a:ext cx="9170208" cy="4462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ẽ 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tam giác có ba cạnh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r>
              <a:rPr lang="en-US" altLang="en-US" sz="23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3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  <a:endParaRPr lang="en-US" altLang="en-US" sz="2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xmlns="" id="{0ED07EAB-3236-49C9-912C-27ACF68E5023}"/>
              </a:ext>
            </a:extLst>
          </p:cNvPr>
          <p:cNvSpPr txBox="1"/>
          <p:nvPr/>
        </p:nvSpPr>
        <p:spPr>
          <a:xfrm>
            <a:off x="3381834" y="241022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 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 nhất</a:t>
            </a:r>
          </a:p>
        </p:txBody>
      </p:sp>
      <p:cxnSp>
        <p:nvCxnSpPr>
          <p:cNvPr id="15" name="Straight Arrow Connector 13">
            <a:extLst>
              <a:ext uri="{FF2B5EF4-FFF2-40B4-BE49-F238E27FC236}">
                <a16:creationId xmlns:a16="http://schemas.microsoft.com/office/drawing/2014/main" xmlns="" id="{B86E32A9-A373-4064-962C-4F74AAAAEB02}"/>
              </a:ext>
            </a:extLst>
          </p:cNvPr>
          <p:cNvCxnSpPr/>
          <p:nvPr/>
        </p:nvCxnSpPr>
        <p:spPr>
          <a:xfrm flipH="1">
            <a:off x="2140881" y="2641054"/>
            <a:ext cx="1299009" cy="46843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701151" y="2845679"/>
            <a:ext cx="609656" cy="26380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23034" y="2713624"/>
            <a:ext cx="641283" cy="39586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DELL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97" y="2148106"/>
            <a:ext cx="4891651" cy="455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38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22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0AC83D-905F-4C11-A7B9-6217E3DED9BF}"/>
              </a:ext>
            </a:extLst>
          </p:cNvPr>
          <p:cNvSpPr txBox="1"/>
          <p:nvPr/>
        </p:nvSpPr>
        <p:spPr>
          <a:xfrm>
            <a:off x="671933" y="1309376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CB2CC274-0B10-4987-B0E8-E8C607F31F4B}"/>
              </a:ext>
            </a:extLst>
          </p:cNvPr>
          <p:cNvSpPr txBox="1"/>
          <p:nvPr/>
        </p:nvSpPr>
        <p:spPr>
          <a:xfrm>
            <a:off x="2351270" y="457906"/>
            <a:ext cx="7634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QUAN HỆ GIỮA BA CẠNH CỦA TAM GIÁC</a:t>
            </a:r>
            <a:r>
              <a:rPr lang="en-US" sz="2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2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ĐẲNG THỨC TAM GIÁC.</a:t>
            </a:r>
          </a:p>
        </p:txBody>
      </p:sp>
      <p:sp>
        <p:nvSpPr>
          <p:cNvPr id="4" name="AutoShape 50">
            <a:extLst>
              <a:ext uri="{FF2B5EF4-FFF2-40B4-BE49-F238E27FC236}">
                <a16:creationId xmlns:a16="http://schemas.microsoft.com/office/drawing/2014/main" xmlns="" id="{425521C5-6504-4D44-8471-AEC661DD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46" y="1862820"/>
            <a:ext cx="6219012" cy="1430179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en-US" sz="2600" b="1" u="sng" dirty="0" err="1">
                <a:solidFill>
                  <a:srgbClr val="FFFF00"/>
                </a:solidFill>
                <a:cs typeface="Arial" panose="020B0604020202020204" pitchFamily="34" charset="0"/>
              </a:rPr>
              <a:t>Định</a:t>
            </a:r>
            <a:r>
              <a:rPr lang="en-US" altLang="en-US" sz="2600" b="1" u="sng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b="1" u="sng" dirty="0" err="1">
                <a:solidFill>
                  <a:srgbClr val="FFFF00"/>
                </a:solidFill>
                <a:cs typeface="Arial" panose="020B0604020202020204" pitchFamily="34" charset="0"/>
              </a:rPr>
              <a:t>lí</a:t>
            </a:r>
            <a:r>
              <a:rPr lang="en-US" altLang="en-US" sz="2600" b="1" u="sng" dirty="0">
                <a:solidFill>
                  <a:srgbClr val="FFFF00"/>
                </a:solidFill>
                <a:cs typeface="Arial" panose="020B0604020202020204" pitchFamily="34" charset="0"/>
              </a:rPr>
              <a:t> 1.</a:t>
            </a:r>
            <a:r>
              <a:rPr lang="en-US" altLang="en-US" sz="26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kỳ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bao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cũng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hơn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en-US" altLang="en-US" sz="26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11200" y="1638084"/>
            <a:ext cx="3887791" cy="1696356"/>
            <a:chOff x="7911200" y="1260720"/>
            <a:chExt cx="3887791" cy="1696356"/>
          </a:xfrm>
        </p:grpSpPr>
        <p:grpSp>
          <p:nvGrpSpPr>
            <p:cNvPr id="5" name="Group 84">
              <a:extLst>
                <a:ext uri="{FF2B5EF4-FFF2-40B4-BE49-F238E27FC236}">
                  <a16:creationId xmlns:a16="http://schemas.microsoft.com/office/drawing/2014/main" xmlns="" id="{83DCA5AE-3D57-4D37-A752-BB51A93E2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1200" y="1264801"/>
              <a:ext cx="3887791" cy="1692275"/>
              <a:chOff x="2735" y="1651"/>
              <a:chExt cx="2449" cy="1066"/>
            </a:xfrm>
          </p:grpSpPr>
          <p:sp>
            <p:nvSpPr>
              <p:cNvPr id="6" name="Text Box 85">
                <a:extLst>
                  <a:ext uri="{FF2B5EF4-FFF2-40B4-BE49-F238E27FC236}">
                    <a16:creationId xmlns:a16="http://schemas.microsoft.com/office/drawing/2014/main" xmlns="" id="{25C28BF4-FC12-45F8-B6CC-2E2BEDD03C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2163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3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    KL</a:t>
                </a:r>
              </a:p>
            </p:txBody>
          </p:sp>
          <p:sp>
            <p:nvSpPr>
              <p:cNvPr id="7" name="Line 86">
                <a:extLst>
                  <a:ext uri="{FF2B5EF4-FFF2-40B4-BE49-F238E27FC236}">
                    <a16:creationId xmlns:a16="http://schemas.microsoft.com/office/drawing/2014/main" xmlns="" id="{F5979311-54E6-4E6C-9BF8-9B9956A86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949"/>
                <a:ext cx="2256" cy="0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3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87">
                <a:extLst>
                  <a:ext uri="{FF2B5EF4-FFF2-40B4-BE49-F238E27FC236}">
                    <a16:creationId xmlns:a16="http://schemas.microsoft.com/office/drawing/2014/main" xmlns="" id="{DA27F820-8617-411E-B837-B7B2DCF7E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661"/>
                <a:ext cx="0" cy="1056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3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 Box 88">
                <a:extLst>
                  <a:ext uri="{FF2B5EF4-FFF2-40B4-BE49-F238E27FC236}">
                    <a16:creationId xmlns:a16="http://schemas.microsoft.com/office/drawing/2014/main" xmlns="" id="{B5B2B2F4-C442-4F4A-BED2-B8BB7BD62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166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300" b="1">
                    <a:solidFill>
                      <a:schemeClr val="bg1"/>
                    </a:solidFill>
                    <a:cs typeface="Arial" panose="020B0604020202020204" pitchFamily="34" charset="0"/>
                  </a:rPr>
                  <a:t>GT</a:t>
                </a:r>
              </a:p>
            </p:txBody>
          </p:sp>
          <p:sp>
            <p:nvSpPr>
              <p:cNvPr id="10" name="Text Box 89">
                <a:extLst>
                  <a:ext uri="{FF2B5EF4-FFF2-40B4-BE49-F238E27FC236}">
                    <a16:creationId xmlns:a16="http://schemas.microsoft.com/office/drawing/2014/main" xmlns="" id="{FDA83ED7-8D8F-4420-BE11-C5A144B43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7" y="2142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300" b="1">
                    <a:solidFill>
                      <a:schemeClr val="bg1"/>
                    </a:solidFill>
                    <a:cs typeface="Arial" panose="020B0604020202020204" pitchFamily="34" charset="0"/>
                  </a:rPr>
                  <a:t>     </a:t>
                </a:r>
              </a:p>
            </p:txBody>
          </p:sp>
          <p:sp>
            <p:nvSpPr>
              <p:cNvPr id="11" name="Text Box 90">
                <a:extLst>
                  <a:ext uri="{FF2B5EF4-FFF2-40B4-BE49-F238E27FC236}">
                    <a16:creationId xmlns:a16="http://schemas.microsoft.com/office/drawing/2014/main" xmlns="" id="{A193B3C4-0323-4263-AA3A-DD7E1CF8C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165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300" b="1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xmlns="" id="{F116F1EE-256B-4B07-AD98-03D1981F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8960" y="1260720"/>
              <a:ext cx="1244251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  <a:sym typeface="Wingdings 3" panose="05040102010807070707" pitchFamily="18" charset="2"/>
                </a:rPr>
                <a:t> </a:t>
              </a:r>
              <a:r>
                <a: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</a:rPr>
                <a:t>ABC </a:t>
              </a:r>
            </a:p>
          </p:txBody>
        </p:sp>
        <p:sp>
          <p:nvSpPr>
            <p:cNvPr id="13" name="Text Box 80">
              <a:extLst>
                <a:ext uri="{FF2B5EF4-FFF2-40B4-BE49-F238E27FC236}">
                  <a16:creationId xmlns:a16="http://schemas.microsoft.com/office/drawing/2014/main" xmlns="" id="{E67E32EA-4D52-4C4A-ACFF-6BDA6A07D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4672" y="1740598"/>
              <a:ext cx="23622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</a:rPr>
                <a:t>AB + AC &gt; BC</a:t>
              </a:r>
            </a:p>
          </p:txBody>
        </p:sp>
        <p:sp>
          <p:nvSpPr>
            <p:cNvPr id="14" name="Text Box 82">
              <a:extLst>
                <a:ext uri="{FF2B5EF4-FFF2-40B4-BE49-F238E27FC236}">
                  <a16:creationId xmlns:a16="http://schemas.microsoft.com/office/drawing/2014/main" xmlns="" id="{D9F11AAE-7E35-4FBE-A796-E9957652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9110" y="2106403"/>
              <a:ext cx="235585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</a:rPr>
                <a:t> AB + BC &gt; AC</a:t>
              </a:r>
            </a:p>
          </p:txBody>
        </p:sp>
        <p:sp>
          <p:nvSpPr>
            <p:cNvPr id="15" name="Text Box 81">
              <a:extLst>
                <a:ext uri="{FF2B5EF4-FFF2-40B4-BE49-F238E27FC236}">
                  <a16:creationId xmlns:a16="http://schemas.microsoft.com/office/drawing/2014/main" xmlns="" id="{000C68D3-84BA-4DFD-8902-81E303612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8001" y="2455031"/>
              <a:ext cx="2262188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300" dirty="0">
                  <a:solidFill>
                    <a:schemeClr val="bg1"/>
                  </a:solidFill>
                  <a:cs typeface="Arial" panose="020B0604020202020204" pitchFamily="34" charset="0"/>
                </a:rPr>
                <a:t> AC + BC &gt; AB</a:t>
              </a:r>
            </a:p>
          </p:txBody>
        </p:sp>
      </p:grpSp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9E5EBA59-6FAD-4CD8-8F0B-3C9329B5FC6A}"/>
              </a:ext>
            </a:extLst>
          </p:cNvPr>
          <p:cNvSpPr txBox="1"/>
          <p:nvPr/>
        </p:nvSpPr>
        <p:spPr>
          <a:xfrm>
            <a:off x="671933" y="3284893"/>
            <a:ext cx="61029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endParaRPr lang="en-US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51">
            <a:extLst>
              <a:ext uri="{FF2B5EF4-FFF2-40B4-BE49-F238E27FC236}">
                <a16:creationId xmlns:a16="http://schemas.microsoft.com/office/drawing/2014/main" xmlns="" id="{5DC9E0B0-C499-434F-9189-EFC47CAE5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26" y="4413229"/>
            <a:ext cx="261300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 &gt; BC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– AC ;</a:t>
            </a:r>
          </a:p>
        </p:txBody>
      </p:sp>
      <p:sp>
        <p:nvSpPr>
          <p:cNvPr id="21" name="Text Box 52">
            <a:extLst>
              <a:ext uri="{FF2B5EF4-FFF2-40B4-BE49-F238E27FC236}">
                <a16:creationId xmlns:a16="http://schemas.microsoft.com/office/drawing/2014/main" xmlns="" id="{5765E5EE-DA59-4313-9FC9-B2345D6F0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25" y="3865355"/>
            <a:ext cx="2663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 BC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&gt; AB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-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Text Box 55">
            <a:extLst>
              <a:ext uri="{FF2B5EF4-FFF2-40B4-BE49-F238E27FC236}">
                <a16:creationId xmlns:a16="http://schemas.microsoft.com/office/drawing/2014/main" xmlns="" id="{81081DAC-1D85-449A-AEF5-A42D1E33A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229" y="4413229"/>
            <a:ext cx="25908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 &gt; BC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–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AB; 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Text Box 56">
            <a:extLst>
              <a:ext uri="{FF2B5EF4-FFF2-40B4-BE49-F238E27FC236}">
                <a16:creationId xmlns:a16="http://schemas.microsoft.com/office/drawing/2014/main" xmlns="" id="{39CF7A14-06BB-48A0-8A48-82BDBBC5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825" y="4413229"/>
            <a:ext cx="26670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BC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&gt; AC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-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Text Box 60">
            <a:extLst>
              <a:ext uri="{FF2B5EF4-FFF2-40B4-BE49-F238E27FC236}">
                <a16:creationId xmlns:a16="http://schemas.microsoft.com/office/drawing/2014/main" xmlns="" id="{22BDFD8E-E53B-4E1A-BEA4-AA40C9214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29" y="3856258"/>
            <a:ext cx="2663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AB &gt; AC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–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BC; 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ectangle 61">
            <a:extLst>
              <a:ext uri="{FF2B5EF4-FFF2-40B4-BE49-F238E27FC236}">
                <a16:creationId xmlns:a16="http://schemas.microsoft.com/office/drawing/2014/main" xmlns="" id="{03D1E9A2-6A46-4FB5-A6C5-3F2DCDD0E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770" y="3862608"/>
            <a:ext cx="221272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AC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&gt; AB – BC;</a:t>
            </a:r>
            <a:endParaRPr lang="vi-VN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Text Box 64">
            <a:extLst>
              <a:ext uri="{FF2B5EF4-FFF2-40B4-BE49-F238E27FC236}">
                <a16:creationId xmlns:a16="http://schemas.microsoft.com/office/drawing/2014/main" xmlns="" id="{43C6D49B-A399-4151-BB7D-8EBCE6F6A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378" y="4950042"/>
            <a:ext cx="694373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u="sng" dirty="0">
                <a:solidFill>
                  <a:srgbClr val="FFFF00"/>
                </a:solidFill>
                <a:cs typeface="Arial" pitchFamily="34" charset="0"/>
              </a:rPr>
              <a:t>Hệ quả:</a:t>
            </a:r>
            <a:r>
              <a:rPr lang="en-US" altLang="en-US" sz="2600" b="1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Trong một tam giác, hiệu độ dài hai cạnh bất </a:t>
            </a:r>
            <a:r>
              <a:rPr lang="en-US" altLang="en-US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kì bao 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giờ cũng nhỏ hơn độ dài cạnh còn lại</a:t>
            </a:r>
            <a:r>
              <a:rPr lang="en-US" altLang="en-US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en-US" altLang="en-US" sz="2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789137" y="3286416"/>
            <a:ext cx="3954059" cy="3064884"/>
            <a:chOff x="733691" y="2224709"/>
            <a:chExt cx="3321046" cy="2399336"/>
          </a:xfrm>
        </p:grpSpPr>
        <p:sp>
          <p:nvSpPr>
            <p:cNvPr id="27" name="Text Box 96"/>
            <p:cNvSpPr txBox="1">
              <a:spLocks noChangeArrowheads="1"/>
            </p:cNvSpPr>
            <p:nvPr/>
          </p:nvSpPr>
          <p:spPr bwMode="auto">
            <a:xfrm>
              <a:off x="733691" y="4162380"/>
              <a:ext cx="5014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0" name="Text Box 97"/>
            <p:cNvSpPr txBox="1">
              <a:spLocks noChangeArrowheads="1"/>
            </p:cNvSpPr>
            <p:nvPr/>
          </p:nvSpPr>
          <p:spPr bwMode="auto">
            <a:xfrm>
              <a:off x="1756895" y="2224709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31" name="Text Box 98"/>
            <p:cNvSpPr txBox="1">
              <a:spLocks noChangeArrowheads="1"/>
            </p:cNvSpPr>
            <p:nvPr/>
          </p:nvSpPr>
          <p:spPr bwMode="auto">
            <a:xfrm>
              <a:off x="3591377" y="4118944"/>
              <a:ext cx="463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842963" y="2447912"/>
              <a:ext cx="850484" cy="167878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93447" y="2444462"/>
              <a:ext cx="2123652" cy="16822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42963" y="4128279"/>
              <a:ext cx="297413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67"/>
            <p:cNvSpPr>
              <a:spLocks noChangeArrowheads="1"/>
            </p:cNvSpPr>
            <p:nvPr/>
          </p:nvSpPr>
          <p:spPr bwMode="auto">
            <a:xfrm>
              <a:off x="833118" y="407666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7"/>
            <p:cNvSpPr>
              <a:spLocks noChangeArrowheads="1"/>
            </p:cNvSpPr>
            <p:nvPr/>
          </p:nvSpPr>
          <p:spPr bwMode="auto">
            <a:xfrm>
              <a:off x="1658320" y="2434736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67"/>
            <p:cNvSpPr>
              <a:spLocks noChangeArrowheads="1"/>
            </p:cNvSpPr>
            <p:nvPr/>
          </p:nvSpPr>
          <p:spPr bwMode="auto">
            <a:xfrm>
              <a:off x="3779684" y="409221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Text Box 52">
            <a:extLst>
              <a:ext uri="{FF2B5EF4-FFF2-40B4-BE49-F238E27FC236}">
                <a16:creationId xmlns:a16="http://schemas.microsoft.com/office/drawing/2014/main" xmlns="" id="{5765E5EE-DA59-4313-9FC9-B2345D6F0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285" y="3860079"/>
            <a:ext cx="266382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rgbClr val="FFFF00"/>
                </a:solidFill>
                <a:cs typeface="Arial" panose="020B0604020202020204" pitchFamily="34" charset="0"/>
              </a:rPr>
              <a:t>  BC 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&gt; AB </a:t>
            </a:r>
            <a:r>
              <a:rPr lang="en-US" altLang="en-US" sz="2300" b="1" dirty="0">
                <a:solidFill>
                  <a:srgbClr val="FFFF00"/>
                </a:solidFill>
                <a:cs typeface="Arial" panose="020B0604020202020204" pitchFamily="34" charset="0"/>
              </a:rPr>
              <a:t>- </a:t>
            </a:r>
            <a:r>
              <a:rPr lang="en-US" altLang="en-US" sz="23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AC</a:t>
            </a:r>
            <a:endParaRPr lang="en-US" altLang="en-US" sz="23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" name="Text Box 80">
            <a:extLst>
              <a:ext uri="{FF2B5EF4-FFF2-40B4-BE49-F238E27FC236}">
                <a16:creationId xmlns:a16="http://schemas.microsoft.com/office/drawing/2014/main" xmlns="" id="{E67E32EA-4D52-4C4A-ACFF-6BDA6A07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8200" y="2110708"/>
            <a:ext cx="23622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dirty="0">
                <a:solidFill>
                  <a:srgbClr val="FFFF00"/>
                </a:solidFill>
                <a:cs typeface="Arial" panose="020B0604020202020204" pitchFamily="34" charset="0"/>
              </a:rPr>
              <a:t>AB + AC &gt; BC</a:t>
            </a:r>
          </a:p>
        </p:txBody>
      </p:sp>
    </p:spTree>
    <p:extLst>
      <p:ext uri="{BB962C8B-B14F-4D97-AF65-F5344CB8AC3E}">
        <p14:creationId xmlns:p14="http://schemas.microsoft.com/office/powerpoint/2010/main" val="41049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8" grpId="0"/>
      <p:bldP spid="29" grpId="0"/>
      <p:bldP spid="37" grpId="0"/>
      <p:bldP spid="39" grpId="0"/>
      <p:bldP spid="39" grpId="1"/>
      <p:bldP spid="40" grpId="0"/>
      <p:bldP spid="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0AC83D-905F-4C11-A7B9-6217E3DED9BF}"/>
              </a:ext>
            </a:extLst>
          </p:cNvPr>
          <p:cNvSpPr txBox="1"/>
          <p:nvPr/>
        </p:nvSpPr>
        <p:spPr>
          <a:xfrm>
            <a:off x="671933" y="1381946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đẳng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thức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CB2CC274-0B10-4987-B0E8-E8C607F31F4B}"/>
              </a:ext>
            </a:extLst>
          </p:cNvPr>
          <p:cNvSpPr txBox="1"/>
          <p:nvPr/>
        </p:nvSpPr>
        <p:spPr>
          <a:xfrm>
            <a:off x="2162587" y="399850"/>
            <a:ext cx="76499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QUAN HỆ GIỮA BA CẠNH CỦA TAM GIÁC. </a:t>
            </a: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ĐẲNG THỨC TAM GIÁC.</a:t>
            </a:r>
          </a:p>
        </p:txBody>
      </p:sp>
      <p:sp>
        <p:nvSpPr>
          <p:cNvPr id="4" name="AutoShape 50">
            <a:extLst>
              <a:ext uri="{FF2B5EF4-FFF2-40B4-BE49-F238E27FC236}">
                <a16:creationId xmlns:a16="http://schemas.microsoft.com/office/drawing/2014/main" xmlns="" id="{425521C5-6504-4D44-8471-AEC661DD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46" y="1935390"/>
            <a:ext cx="6219012" cy="132802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Định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lí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tổng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dài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kỳ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bao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giờ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cũng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lớn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dài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cạnh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còn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lại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altLang="en-US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49948" y="1569595"/>
            <a:ext cx="3887791" cy="1694562"/>
            <a:chOff x="7649948" y="1206745"/>
            <a:chExt cx="3887791" cy="1694562"/>
          </a:xfrm>
        </p:grpSpPr>
        <p:grpSp>
          <p:nvGrpSpPr>
            <p:cNvPr id="5" name="Group 84">
              <a:extLst>
                <a:ext uri="{FF2B5EF4-FFF2-40B4-BE49-F238E27FC236}">
                  <a16:creationId xmlns:a16="http://schemas.microsoft.com/office/drawing/2014/main" xmlns="" id="{83DCA5AE-3D57-4D37-A752-BB51A93E2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49948" y="1206745"/>
              <a:ext cx="3887791" cy="1692275"/>
              <a:chOff x="2735" y="1651"/>
              <a:chExt cx="2449" cy="1066"/>
            </a:xfrm>
          </p:grpSpPr>
          <p:sp>
            <p:nvSpPr>
              <p:cNvPr id="6" name="Text Box 85">
                <a:extLst>
                  <a:ext uri="{FF2B5EF4-FFF2-40B4-BE49-F238E27FC236}">
                    <a16:creationId xmlns:a16="http://schemas.microsoft.com/office/drawing/2014/main" xmlns="" id="{25C28BF4-FC12-45F8-B6CC-2E2BEDD03C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2163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KL</a:t>
                </a:r>
              </a:p>
            </p:txBody>
          </p:sp>
          <p:sp>
            <p:nvSpPr>
              <p:cNvPr id="7" name="Line 86">
                <a:extLst>
                  <a:ext uri="{FF2B5EF4-FFF2-40B4-BE49-F238E27FC236}">
                    <a16:creationId xmlns:a16="http://schemas.microsoft.com/office/drawing/2014/main" xmlns="" id="{F5979311-54E6-4E6C-9BF8-9B9956A86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949"/>
                <a:ext cx="2256" cy="0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87">
                <a:extLst>
                  <a:ext uri="{FF2B5EF4-FFF2-40B4-BE49-F238E27FC236}">
                    <a16:creationId xmlns:a16="http://schemas.microsoft.com/office/drawing/2014/main" xmlns="" id="{DA27F820-8617-411E-B837-B7B2DCF7E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661"/>
                <a:ext cx="0" cy="1056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 Box 88">
                <a:extLst>
                  <a:ext uri="{FF2B5EF4-FFF2-40B4-BE49-F238E27FC236}">
                    <a16:creationId xmlns:a16="http://schemas.microsoft.com/office/drawing/2014/main" xmlns="" id="{B5B2B2F4-C442-4F4A-BED2-B8BB7BD62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166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GT</a:t>
                </a:r>
              </a:p>
            </p:txBody>
          </p:sp>
          <p:sp>
            <p:nvSpPr>
              <p:cNvPr id="10" name="Text Box 89">
                <a:extLst>
                  <a:ext uri="{FF2B5EF4-FFF2-40B4-BE49-F238E27FC236}">
                    <a16:creationId xmlns:a16="http://schemas.microsoft.com/office/drawing/2014/main" xmlns="" id="{FDA83ED7-8D8F-4420-BE11-C5A144B43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7" y="2142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</a:t>
                </a:r>
              </a:p>
            </p:txBody>
          </p:sp>
          <p:sp>
            <p:nvSpPr>
              <p:cNvPr id="11" name="Text Box 90">
                <a:extLst>
                  <a:ext uri="{FF2B5EF4-FFF2-40B4-BE49-F238E27FC236}">
                    <a16:creationId xmlns:a16="http://schemas.microsoft.com/office/drawing/2014/main" xmlns="" id="{A193B3C4-0323-4263-AA3A-DD7E1CF8C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165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xmlns="" id="{F116F1EE-256B-4B07-AD98-03D1981F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7708" y="1260720"/>
              <a:ext cx="1244251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 3" panose="05040102010807070707" pitchFamily="18" charset="2"/>
                </a:rPr>
                <a:t> </a:t>
              </a: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ABC </a:t>
              </a:r>
            </a:p>
          </p:txBody>
        </p:sp>
        <p:sp>
          <p:nvSpPr>
            <p:cNvPr id="13" name="Text Box 80">
              <a:extLst>
                <a:ext uri="{FF2B5EF4-FFF2-40B4-BE49-F238E27FC236}">
                  <a16:creationId xmlns:a16="http://schemas.microsoft.com/office/drawing/2014/main" xmlns="" id="{E67E32EA-4D52-4C4A-ACFF-6BDA6A07D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3420" y="1755112"/>
              <a:ext cx="23622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 + AC &gt; BC</a:t>
              </a:r>
            </a:p>
          </p:txBody>
        </p:sp>
        <p:sp>
          <p:nvSpPr>
            <p:cNvPr id="14" name="Text Box 82">
              <a:extLst>
                <a:ext uri="{FF2B5EF4-FFF2-40B4-BE49-F238E27FC236}">
                  <a16:creationId xmlns:a16="http://schemas.microsoft.com/office/drawing/2014/main" xmlns="" id="{D9F11AAE-7E35-4FBE-A796-E9957652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7858" y="2106403"/>
              <a:ext cx="235585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AB + BC &gt; AC</a:t>
              </a:r>
            </a:p>
          </p:txBody>
        </p:sp>
        <p:sp>
          <p:nvSpPr>
            <p:cNvPr id="15" name="Text Box 81">
              <a:extLst>
                <a:ext uri="{FF2B5EF4-FFF2-40B4-BE49-F238E27FC236}">
                  <a16:creationId xmlns:a16="http://schemas.microsoft.com/office/drawing/2014/main" xmlns="" id="{000C68D3-84BA-4DFD-8902-81E303612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16749" y="2455031"/>
              <a:ext cx="2262188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AC + BC &gt; AB</a:t>
              </a:r>
            </a:p>
          </p:txBody>
        </p:sp>
      </p:grpSp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9E5EBA59-6FAD-4CD8-8F0B-3C9329B5FC6A}"/>
              </a:ext>
            </a:extLst>
          </p:cNvPr>
          <p:cNvSpPr txBox="1"/>
          <p:nvPr/>
        </p:nvSpPr>
        <p:spPr>
          <a:xfrm>
            <a:off x="671933" y="3226837"/>
            <a:ext cx="61029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Hệ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quả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đẳng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thức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8" y="3645686"/>
            <a:ext cx="627888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solidFill>
                  <a:srgbClr val="FFFF00"/>
                </a:solidFill>
                <a:cs typeface="Arial" panose="020B0604020202020204" pitchFamily="34" charset="0"/>
              </a:rPr>
              <a:t>Nhận xét: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Trong một tam giác, độ dài một cạnh </a:t>
            </a:r>
            <a:endParaRPr lang="en-US" altLang="en-US" sz="23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bao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giờ cũng lớn hơn hiệu và nhỏ hơn tổng các </a:t>
            </a: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độ </a:t>
            </a:r>
            <a:r>
              <a:rPr lang="en-US" altLang="en-US" sz="2300" dirty="0">
                <a:solidFill>
                  <a:schemeClr val="bg1"/>
                </a:solidFill>
                <a:cs typeface="Arial" panose="020B0604020202020204" pitchFamily="34" charset="0"/>
              </a:rPr>
              <a:t>dài của hai cạnh còn lại.</a:t>
            </a:r>
            <a:endParaRPr lang="vi-VN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xmlns="" id="{3E414E0A-3DCD-4B25-94BD-903EB9C5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181" y="4784491"/>
            <a:ext cx="216682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AB –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 &lt; BC  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8">
            <a:extLst>
              <a:ext uri="{FF2B5EF4-FFF2-40B4-BE49-F238E27FC236}">
                <a16:creationId xmlns:a16="http://schemas.microsoft.com/office/drawing/2014/main" xmlns="" id="{024F1684-A538-422A-AFCC-5299612C65A1}"/>
              </a:ext>
            </a:extLst>
          </p:cNvPr>
          <p:cNvSpPr/>
          <p:nvPr/>
        </p:nvSpPr>
        <p:spPr>
          <a:xfrm>
            <a:off x="787863" y="5322315"/>
            <a:ext cx="659937" cy="4077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?3</a:t>
            </a:r>
          </a:p>
        </p:txBody>
      </p:sp>
      <p:sp>
        <p:nvSpPr>
          <p:cNvPr id="45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22" y="5247702"/>
            <a:ext cx="61815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Em hãy giải thích vì sao không có tam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với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ba cạnh có độ dài 1cm, 2cm, 4cm?</a:t>
            </a:r>
          </a:p>
        </p:txBody>
      </p:sp>
      <p:sp>
        <p:nvSpPr>
          <p:cNvPr id="24" name="Text Box 40">
            <a:extLst>
              <a:ext uri="{FF2B5EF4-FFF2-40B4-BE49-F238E27FC236}">
                <a16:creationId xmlns:a16="http://schemas.microsoft.com/office/drawing/2014/main" xmlns="" id="{3E414E0A-3DCD-4B25-94BD-903EB9C5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346" y="4791751"/>
            <a:ext cx="180816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&lt; AB </a:t>
            </a:r>
            <a:r>
              <a:rPr lang="en-US" altLang="en-US" sz="2300" b="1" dirty="0">
                <a:solidFill>
                  <a:schemeClr val="bg1"/>
                </a:solidFill>
                <a:cs typeface="Arial" panose="020B0604020202020204" pitchFamily="34" charset="0"/>
              </a:rPr>
              <a:t>+ </a:t>
            </a:r>
            <a:r>
              <a:rPr lang="en-US" altLang="en-US" sz="23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AC</a:t>
            </a:r>
            <a:endParaRPr lang="en-US" altLang="en-US" sz="23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89137" y="3286416"/>
            <a:ext cx="3954059" cy="3064884"/>
            <a:chOff x="733691" y="2224709"/>
            <a:chExt cx="3321046" cy="2399336"/>
          </a:xfrm>
        </p:grpSpPr>
        <p:sp>
          <p:nvSpPr>
            <p:cNvPr id="26" name="Text Box 96"/>
            <p:cNvSpPr txBox="1">
              <a:spLocks noChangeArrowheads="1"/>
            </p:cNvSpPr>
            <p:nvPr/>
          </p:nvSpPr>
          <p:spPr bwMode="auto">
            <a:xfrm>
              <a:off x="733691" y="4162380"/>
              <a:ext cx="5014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7" name="Text Box 97"/>
            <p:cNvSpPr txBox="1">
              <a:spLocks noChangeArrowheads="1"/>
            </p:cNvSpPr>
            <p:nvPr/>
          </p:nvSpPr>
          <p:spPr bwMode="auto">
            <a:xfrm>
              <a:off x="1756895" y="2224709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8" name="Text Box 98"/>
            <p:cNvSpPr txBox="1">
              <a:spLocks noChangeArrowheads="1"/>
            </p:cNvSpPr>
            <p:nvPr/>
          </p:nvSpPr>
          <p:spPr bwMode="auto">
            <a:xfrm>
              <a:off x="3591377" y="4118944"/>
              <a:ext cx="463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842963" y="2447912"/>
              <a:ext cx="850484" cy="167878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93447" y="2444462"/>
              <a:ext cx="2123652" cy="16822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42963" y="4128279"/>
              <a:ext cx="297413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67"/>
            <p:cNvSpPr>
              <a:spLocks noChangeArrowheads="1"/>
            </p:cNvSpPr>
            <p:nvPr/>
          </p:nvSpPr>
          <p:spPr bwMode="auto">
            <a:xfrm>
              <a:off x="833118" y="407666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67"/>
            <p:cNvSpPr>
              <a:spLocks noChangeArrowheads="1"/>
            </p:cNvSpPr>
            <p:nvPr/>
          </p:nvSpPr>
          <p:spPr bwMode="auto">
            <a:xfrm>
              <a:off x="1658320" y="2434736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67"/>
            <p:cNvSpPr>
              <a:spLocks noChangeArrowheads="1"/>
            </p:cNvSpPr>
            <p:nvPr/>
          </p:nvSpPr>
          <p:spPr bwMode="auto">
            <a:xfrm>
              <a:off x="3779684" y="409221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16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4" grpId="0" animBg="1"/>
      <p:bldP spid="45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8">
            <a:extLst>
              <a:ext uri="{FF2B5EF4-FFF2-40B4-BE49-F238E27FC236}">
                <a16:creationId xmlns:a16="http://schemas.microsoft.com/office/drawing/2014/main" xmlns="" id="{024F1684-A538-422A-AFCC-5299612C65A1}"/>
              </a:ext>
            </a:extLst>
          </p:cNvPr>
          <p:cNvSpPr/>
          <p:nvPr/>
        </p:nvSpPr>
        <p:spPr>
          <a:xfrm>
            <a:off x="787863" y="635851"/>
            <a:ext cx="659937" cy="4077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?3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32" y="732353"/>
            <a:ext cx="7862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Em hãy giải thích vì sao không có tam giác với ba cạnh có độ dài 1cm,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2cm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, 4cm?</a:t>
            </a:r>
          </a:p>
        </p:txBody>
      </p:sp>
      <p:sp>
        <p:nvSpPr>
          <p:cNvPr id="6" name="Rectangle 5"/>
          <p:cNvSpPr/>
          <p:nvPr/>
        </p:nvSpPr>
        <p:spPr>
          <a:xfrm>
            <a:off x="904221" y="1576395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Giải thích:</a:t>
            </a:r>
            <a:endParaRPr lang="en-US" sz="2400" b="1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69" y="2121732"/>
            <a:ext cx="2210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Ta có 2 - 1 &lt; 4;</a:t>
            </a:r>
            <a:endParaRPr lang="en-US" alt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740" y="2126936"/>
            <a:ext cx="16063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4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 2 &gt; 1</a:t>
            </a:r>
            <a:endParaRPr lang="en-US" altLang="en-US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576" y="2136924"/>
            <a:ext cx="148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FF00"/>
                </a:solidFill>
                <a:cs typeface="Arial" panose="020B0604020202020204" pitchFamily="34" charset="0"/>
              </a:rPr>
              <a:t>4 - 2 &gt; 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49">
            <a:extLst>
              <a:ext uri="{FF2B5EF4-FFF2-40B4-BE49-F238E27FC236}">
                <a16:creationId xmlns:a16="http://schemas.microsoft.com/office/drawing/2014/main" xmlns="" id="{698216FA-FF0F-45A2-B11E-34B4F42E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682" y="2529857"/>
            <a:ext cx="51342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Không thoả mãn hệ quả nên không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có tam giác với ba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cạnh có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độ dài 1cm, 2cm, </a:t>
            </a: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4cm.</a:t>
            </a:r>
            <a:endParaRPr lang="en-US" altLang="en-US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533874" y="1329916"/>
            <a:ext cx="4549776" cy="3726992"/>
            <a:chOff x="6533874" y="1454608"/>
            <a:chExt cx="4549776" cy="3726992"/>
          </a:xfrm>
        </p:grpSpPr>
        <p:grpSp>
          <p:nvGrpSpPr>
            <p:cNvPr id="2" name="Group 1"/>
            <p:cNvGrpSpPr/>
            <p:nvPr/>
          </p:nvGrpSpPr>
          <p:grpSpPr>
            <a:xfrm>
              <a:off x="6533874" y="1454608"/>
              <a:ext cx="4549776" cy="3422821"/>
              <a:chOff x="6533874" y="1454608"/>
              <a:chExt cx="4549776" cy="3422821"/>
            </a:xfrm>
          </p:grpSpPr>
          <p:sp>
            <p:nvSpPr>
              <p:cNvPr id="20" name="Arc 46">
                <a:extLst>
                  <a:ext uri="{FF2B5EF4-FFF2-40B4-BE49-F238E27FC236}">
                    <a16:creationId xmlns="" xmlns:a16="http://schemas.microsoft.com/office/drawing/2014/main" id="{8A185C80-A67A-4A85-A376-14F2EB263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5899" y="1454608"/>
                <a:ext cx="2208212" cy="3400425"/>
              </a:xfrm>
              <a:custGeom>
                <a:avLst/>
                <a:gdLst>
                  <a:gd name="G0" fmla="+- 21600 0 0"/>
                  <a:gd name="G1" fmla="+- 17279 0 0"/>
                  <a:gd name="G2" fmla="+- 21600 0 0"/>
                  <a:gd name="T0" fmla="*/ 4221 w 21600"/>
                  <a:gd name="T1" fmla="*/ 30107 h 30107"/>
                  <a:gd name="T2" fmla="*/ 8638 w 21600"/>
                  <a:gd name="T3" fmla="*/ 0 h 30107"/>
                  <a:gd name="T4" fmla="*/ 21600 w 21600"/>
                  <a:gd name="T5" fmla="*/ 17279 h 30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0107" fill="none" extrusionOk="0">
                    <a:moveTo>
                      <a:pt x="4221" y="30106"/>
                    </a:moveTo>
                    <a:cubicBezTo>
                      <a:pt x="1479" y="26391"/>
                      <a:pt x="0" y="21896"/>
                      <a:pt x="0" y="17279"/>
                    </a:cubicBezTo>
                    <a:cubicBezTo>
                      <a:pt x="0" y="10481"/>
                      <a:pt x="3200" y="4079"/>
                      <a:pt x="8638" y="0"/>
                    </a:cubicBezTo>
                  </a:path>
                  <a:path w="21600" h="30107" stroke="0" extrusionOk="0">
                    <a:moveTo>
                      <a:pt x="4221" y="30106"/>
                    </a:moveTo>
                    <a:cubicBezTo>
                      <a:pt x="1479" y="26391"/>
                      <a:pt x="0" y="21896"/>
                      <a:pt x="0" y="17279"/>
                    </a:cubicBezTo>
                    <a:cubicBezTo>
                      <a:pt x="0" y="10481"/>
                      <a:pt x="3200" y="4079"/>
                      <a:pt x="8638" y="0"/>
                    </a:cubicBezTo>
                    <a:lnTo>
                      <a:pt x="21600" y="17279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rc 47">
                <a:extLst>
                  <a:ext uri="{FF2B5EF4-FFF2-40B4-BE49-F238E27FC236}">
                    <a16:creationId xmlns="" xmlns:a16="http://schemas.microsoft.com/office/drawing/2014/main" id="{601609FE-C487-486D-8A42-D6021D360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05312" y="2175333"/>
                <a:ext cx="1103313" cy="1673225"/>
              </a:xfrm>
              <a:custGeom>
                <a:avLst/>
                <a:gdLst>
                  <a:gd name="G0" fmla="+- 0 0 0"/>
                  <a:gd name="G1" fmla="+- 20607 0 0"/>
                  <a:gd name="G2" fmla="+- 21600 0 0"/>
                  <a:gd name="T0" fmla="*/ 6475 w 21600"/>
                  <a:gd name="T1" fmla="*/ 0 h 29009"/>
                  <a:gd name="T2" fmla="*/ 19899 w 21600"/>
                  <a:gd name="T3" fmla="*/ 29009 h 29009"/>
                  <a:gd name="T4" fmla="*/ 0 w 21600"/>
                  <a:gd name="T5" fmla="*/ 20607 h 29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009" fill="none" extrusionOk="0">
                    <a:moveTo>
                      <a:pt x="6474" y="0"/>
                    </a:moveTo>
                    <a:cubicBezTo>
                      <a:pt x="15476" y="2828"/>
                      <a:pt x="21600" y="11171"/>
                      <a:pt x="21600" y="20607"/>
                    </a:cubicBezTo>
                    <a:cubicBezTo>
                      <a:pt x="21600" y="23493"/>
                      <a:pt x="21021" y="26350"/>
                      <a:pt x="19898" y="29008"/>
                    </a:cubicBezTo>
                  </a:path>
                  <a:path w="21600" h="29009" stroke="0" extrusionOk="0">
                    <a:moveTo>
                      <a:pt x="6474" y="0"/>
                    </a:moveTo>
                    <a:cubicBezTo>
                      <a:pt x="15476" y="2828"/>
                      <a:pt x="21600" y="11171"/>
                      <a:pt x="21600" y="20607"/>
                    </a:cubicBezTo>
                    <a:cubicBezTo>
                      <a:pt x="21600" y="23493"/>
                      <a:pt x="21021" y="26350"/>
                      <a:pt x="19898" y="29008"/>
                    </a:cubicBezTo>
                    <a:lnTo>
                      <a:pt x="0" y="20607"/>
                    </a:lnTo>
                    <a:close/>
                  </a:path>
                </a:pathLst>
              </a:custGeom>
              <a:noFill/>
              <a:ln w="381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48">
                <a:extLst>
                  <a:ext uri="{FF2B5EF4-FFF2-40B4-BE49-F238E27FC236}">
                    <a16:creationId xmlns="" xmlns:a16="http://schemas.microsoft.com/office/drawing/2014/main" id="{3960CA30-C293-4008-879C-CE3BC3E833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33874" y="3373896"/>
                <a:ext cx="4413250" cy="158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49">
                <a:extLst>
                  <a:ext uri="{FF2B5EF4-FFF2-40B4-BE49-F238E27FC236}">
                    <a16:creationId xmlns="" xmlns:a16="http://schemas.microsoft.com/office/drawing/2014/main" id="{8B8372AA-475F-451A-9FDE-C5BD09716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33874" y="2521407"/>
                <a:ext cx="819150" cy="8778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50">
                <a:extLst>
                  <a:ext uri="{FF2B5EF4-FFF2-40B4-BE49-F238E27FC236}">
                    <a16:creationId xmlns="" xmlns:a16="http://schemas.microsoft.com/office/drawing/2014/main" id="{52B95C4F-1AD5-4368-A6A3-22009C5E4F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1799" y="2267407"/>
                <a:ext cx="1974850" cy="10922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51">
                <a:extLst>
                  <a:ext uri="{FF2B5EF4-FFF2-40B4-BE49-F238E27FC236}">
                    <a16:creationId xmlns="" xmlns:a16="http://schemas.microsoft.com/office/drawing/2014/main" id="{95E37FA5-FB27-401B-8221-C2D1EA885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6825" y="3327857"/>
                <a:ext cx="104775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Oval 52">
                <a:extLst>
                  <a:ext uri="{FF2B5EF4-FFF2-40B4-BE49-F238E27FC236}">
                    <a16:creationId xmlns="" xmlns:a16="http://schemas.microsoft.com/office/drawing/2014/main" id="{88B88891-934B-4182-B0F1-EE2D8EAF6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4485" y="3314209"/>
                <a:ext cx="104775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Oval 53">
                <a:extLst>
                  <a:ext uri="{FF2B5EF4-FFF2-40B4-BE49-F238E27FC236}">
                    <a16:creationId xmlns="" xmlns:a16="http://schemas.microsoft.com/office/drawing/2014/main" id="{CECE61BF-4D0C-496B-8131-8E8C6C8F6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1613" y="3327857"/>
                <a:ext cx="84138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Oval 54">
                <a:extLst>
                  <a:ext uri="{FF2B5EF4-FFF2-40B4-BE49-F238E27FC236}">
                    <a16:creationId xmlns="" xmlns:a16="http://schemas.microsoft.com/office/drawing/2014/main" id="{5347F117-BB80-4F36-91B8-34468BD7F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7050" y="3327857"/>
                <a:ext cx="84137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Oval 55">
                <a:extLst>
                  <a:ext uri="{FF2B5EF4-FFF2-40B4-BE49-F238E27FC236}">
                    <a16:creationId xmlns="" xmlns:a16="http://schemas.microsoft.com/office/drawing/2014/main" id="{26DCFF81-20AF-4C49-BF72-01DD78873E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26486" y="3326270"/>
                <a:ext cx="84138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Oval 56">
                <a:extLst>
                  <a:ext uri="{FF2B5EF4-FFF2-40B4-BE49-F238E27FC236}">
                    <a16:creationId xmlns="" xmlns:a16="http://schemas.microsoft.com/office/drawing/2014/main" id="{CD64526E-6D9C-4CF3-97E6-F08889FD1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36510" y="2460134"/>
                <a:ext cx="84137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58">
                <a:extLst>
                  <a:ext uri="{FF2B5EF4-FFF2-40B4-BE49-F238E27FC236}">
                    <a16:creationId xmlns="" xmlns:a16="http://schemas.microsoft.com/office/drawing/2014/main" id="{AF422569-4E80-4EA5-B0EC-0582FE6B0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6736" y="4415764"/>
                <a:ext cx="985838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chemeClr val="bg1"/>
                    </a:solidFill>
                  </a:rPr>
                  <a:t>4 cm</a:t>
                </a:r>
              </a:p>
            </p:txBody>
          </p:sp>
          <p:sp>
            <p:nvSpPr>
              <p:cNvPr id="32" name="Text Box 59">
                <a:extLst>
                  <a:ext uri="{FF2B5EF4-FFF2-40B4-BE49-F238E27FC236}">
                    <a16:creationId xmlns="" xmlns:a16="http://schemas.microsoft.com/office/drawing/2014/main" id="{67610B6A-2EAC-4951-84AC-7D0F928531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61933">
                <a:off x="10039075" y="2642058"/>
                <a:ext cx="1044575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99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FFFF00"/>
                    </a:solidFill>
                  </a:rPr>
                  <a:t>2cm</a:t>
                </a:r>
              </a:p>
            </p:txBody>
          </p:sp>
          <p:sp>
            <p:nvSpPr>
              <p:cNvPr id="33" name="Text Box 60">
                <a:extLst>
                  <a:ext uri="{FF2B5EF4-FFF2-40B4-BE49-F238E27FC236}">
                    <a16:creationId xmlns="" xmlns:a16="http://schemas.microsoft.com/office/drawing/2014/main" id="{22FAC149-17E3-4CD9-B2C1-F6782DAE07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583805">
                <a:off x="6571767" y="2407740"/>
                <a:ext cx="935037" cy="3968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rgbClr val="FFFF00"/>
                    </a:solidFill>
                  </a:rPr>
                  <a:t>1cm</a:t>
                </a:r>
              </a:p>
            </p:txBody>
          </p:sp>
          <p:sp>
            <p:nvSpPr>
              <p:cNvPr id="34" name="Oval 53">
                <a:extLst>
                  <a:ext uri="{FF2B5EF4-FFF2-40B4-BE49-F238E27FC236}">
                    <a16:creationId xmlns="" xmlns:a16="http://schemas.microsoft.com/office/drawing/2014/main" id="{CECE61BF-4D0C-496B-8131-8E8C6C8F6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79549" y="2238289"/>
                <a:ext cx="84138" cy="9525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flipH="1">
              <a:off x="6579120" y="3385913"/>
              <a:ext cx="1" cy="1795687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998302" y="3383761"/>
              <a:ext cx="15664" cy="1768798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587849" y="4920335"/>
              <a:ext cx="4422775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53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0AC83D-905F-4C11-A7B9-6217E3DED9BF}"/>
              </a:ext>
            </a:extLst>
          </p:cNvPr>
          <p:cNvSpPr txBox="1"/>
          <p:nvPr/>
        </p:nvSpPr>
        <p:spPr>
          <a:xfrm>
            <a:off x="671933" y="1367432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đẳng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thức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CB2CC274-0B10-4987-B0E8-E8C607F31F4B}"/>
              </a:ext>
            </a:extLst>
          </p:cNvPr>
          <p:cNvSpPr txBox="1"/>
          <p:nvPr/>
        </p:nvSpPr>
        <p:spPr>
          <a:xfrm>
            <a:off x="2438353" y="486934"/>
            <a:ext cx="76054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3. QUAN HỆ GIỮA BA CẠNH CỦA TAM GIÁC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 ĐẲNG THỨC TAM GIÁC.</a:t>
            </a:r>
          </a:p>
        </p:txBody>
      </p:sp>
      <p:sp>
        <p:nvSpPr>
          <p:cNvPr id="4" name="AutoShape 50">
            <a:extLst>
              <a:ext uri="{FF2B5EF4-FFF2-40B4-BE49-F238E27FC236}">
                <a16:creationId xmlns:a16="http://schemas.microsoft.com/office/drawing/2014/main" xmlns="" id="{425521C5-6504-4D44-8471-AEC661DD1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646" y="1877334"/>
            <a:ext cx="6219012" cy="1430179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Định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lí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Trong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tổng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dài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cạnh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kỳ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bao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giờ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cũng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lớn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hơn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độ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dài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cạnh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còn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lại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altLang="en-US" sz="2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11200" y="1830847"/>
            <a:ext cx="3887791" cy="1694562"/>
            <a:chOff x="7911200" y="1758277"/>
            <a:chExt cx="3887791" cy="1694562"/>
          </a:xfrm>
        </p:grpSpPr>
        <p:grpSp>
          <p:nvGrpSpPr>
            <p:cNvPr id="5" name="Group 84">
              <a:extLst>
                <a:ext uri="{FF2B5EF4-FFF2-40B4-BE49-F238E27FC236}">
                  <a16:creationId xmlns:a16="http://schemas.microsoft.com/office/drawing/2014/main" xmlns="" id="{83DCA5AE-3D57-4D37-A752-BB51A93E2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11200" y="1758277"/>
              <a:ext cx="3887791" cy="1692275"/>
              <a:chOff x="2735" y="1651"/>
              <a:chExt cx="2449" cy="1066"/>
            </a:xfrm>
          </p:grpSpPr>
          <p:sp>
            <p:nvSpPr>
              <p:cNvPr id="6" name="Text Box 85">
                <a:extLst>
                  <a:ext uri="{FF2B5EF4-FFF2-40B4-BE49-F238E27FC236}">
                    <a16:creationId xmlns:a16="http://schemas.microsoft.com/office/drawing/2014/main" xmlns="" id="{25C28BF4-FC12-45F8-B6CC-2E2BEDD03C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5" y="2163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KL</a:t>
                </a:r>
              </a:p>
            </p:txBody>
          </p:sp>
          <p:sp>
            <p:nvSpPr>
              <p:cNvPr id="7" name="Line 86">
                <a:extLst>
                  <a:ext uri="{FF2B5EF4-FFF2-40B4-BE49-F238E27FC236}">
                    <a16:creationId xmlns:a16="http://schemas.microsoft.com/office/drawing/2014/main" xmlns="" id="{F5979311-54E6-4E6C-9BF8-9B9956A86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949"/>
                <a:ext cx="2256" cy="0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" name="Line 87">
                <a:extLst>
                  <a:ext uri="{FF2B5EF4-FFF2-40B4-BE49-F238E27FC236}">
                    <a16:creationId xmlns:a16="http://schemas.microsoft.com/office/drawing/2014/main" xmlns="" id="{DA27F820-8617-411E-B837-B7B2DCF7E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1661"/>
                <a:ext cx="0" cy="1056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 Box 88">
                <a:extLst>
                  <a:ext uri="{FF2B5EF4-FFF2-40B4-BE49-F238E27FC236}">
                    <a16:creationId xmlns:a16="http://schemas.microsoft.com/office/drawing/2014/main" xmlns="" id="{B5B2B2F4-C442-4F4A-BED2-B8BB7BD62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166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GT</a:t>
                </a:r>
              </a:p>
            </p:txBody>
          </p:sp>
          <p:sp>
            <p:nvSpPr>
              <p:cNvPr id="10" name="Text Box 89">
                <a:extLst>
                  <a:ext uri="{FF2B5EF4-FFF2-40B4-BE49-F238E27FC236}">
                    <a16:creationId xmlns:a16="http://schemas.microsoft.com/office/drawing/2014/main" xmlns="" id="{FDA83ED7-8D8F-4420-BE11-C5A144B43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7" y="2142"/>
                <a:ext cx="67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3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   </a:t>
                </a:r>
              </a:p>
            </p:txBody>
          </p:sp>
          <p:sp>
            <p:nvSpPr>
              <p:cNvPr id="11" name="Text Box 90">
                <a:extLst>
                  <a:ext uri="{FF2B5EF4-FFF2-40B4-BE49-F238E27FC236}">
                    <a16:creationId xmlns:a16="http://schemas.microsoft.com/office/drawing/2014/main" xmlns="" id="{A193B3C4-0323-4263-AA3A-DD7E1CF8C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1651"/>
                <a:ext cx="432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3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xmlns="" id="{F116F1EE-256B-4B07-AD98-03D1981F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8960" y="1812252"/>
              <a:ext cx="1244251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 3" panose="05040102010807070707" pitchFamily="18" charset="2"/>
                </a:rPr>
                <a:t> </a:t>
              </a: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ABC </a:t>
              </a:r>
            </a:p>
          </p:txBody>
        </p:sp>
        <p:sp>
          <p:nvSpPr>
            <p:cNvPr id="13" name="Text Box 80">
              <a:extLst>
                <a:ext uri="{FF2B5EF4-FFF2-40B4-BE49-F238E27FC236}">
                  <a16:creationId xmlns:a16="http://schemas.microsoft.com/office/drawing/2014/main" xmlns="" id="{E67E32EA-4D52-4C4A-ACFF-6BDA6A07D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4672" y="2263102"/>
              <a:ext cx="23622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 + AC &gt; BC</a:t>
              </a:r>
            </a:p>
          </p:txBody>
        </p:sp>
        <p:sp>
          <p:nvSpPr>
            <p:cNvPr id="14" name="Text Box 82">
              <a:extLst>
                <a:ext uri="{FF2B5EF4-FFF2-40B4-BE49-F238E27FC236}">
                  <a16:creationId xmlns:a16="http://schemas.microsoft.com/office/drawing/2014/main" xmlns="" id="{D9F11AAE-7E35-4FBE-A796-E9957652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9110" y="2585365"/>
              <a:ext cx="235585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AB + BC &gt; AC</a:t>
              </a:r>
            </a:p>
          </p:txBody>
        </p:sp>
        <p:sp>
          <p:nvSpPr>
            <p:cNvPr id="15" name="Text Box 81">
              <a:extLst>
                <a:ext uri="{FF2B5EF4-FFF2-40B4-BE49-F238E27FC236}">
                  <a16:creationId xmlns:a16="http://schemas.microsoft.com/office/drawing/2014/main" xmlns="" id="{000C68D3-84BA-4DFD-8902-81E303612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8001" y="3006563"/>
              <a:ext cx="2262188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AC + BC &gt; AB</a:t>
              </a:r>
            </a:p>
          </p:txBody>
        </p:sp>
      </p:grpSp>
      <p:sp>
        <p:nvSpPr>
          <p:cNvPr id="17" name="TextBox 1">
            <a:extLst>
              <a:ext uri="{FF2B5EF4-FFF2-40B4-BE49-F238E27FC236}">
                <a16:creationId xmlns:a16="http://schemas.microsoft.com/office/drawing/2014/main" xmlns="" id="{9E5EBA59-6FAD-4CD8-8F0B-3C9329B5FC6A}"/>
              </a:ext>
            </a:extLst>
          </p:cNvPr>
          <p:cNvSpPr txBox="1"/>
          <p:nvPr/>
        </p:nvSpPr>
        <p:spPr>
          <a:xfrm>
            <a:off x="671933" y="3284893"/>
            <a:ext cx="61029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Hệ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quả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bất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đẳng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thức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tam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giác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xmlns="" id="{DF5DD82F-A381-4DC1-BF16-F90D8BFF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8" y="3805340"/>
            <a:ext cx="8297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Nhận</a:t>
            </a: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xét</a:t>
            </a:r>
            <a:r>
              <a:rPr kumimoji="0" lang="en-US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vi-VN" altLang="en-US" sz="2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xmlns="" id="{3E414E0A-3DCD-4B25-94BD-903EB9C5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181" y="3822911"/>
            <a:ext cx="43336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– AC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BC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 + AC </a:t>
            </a:r>
          </a:p>
        </p:txBody>
      </p:sp>
      <p:sp>
        <p:nvSpPr>
          <p:cNvPr id="24" name="Text Box 41">
            <a:extLst>
              <a:ext uri="{FF2B5EF4-FFF2-40B4-BE49-F238E27FC236}">
                <a16:creationId xmlns:a16="http://schemas.microsoft.com/office/drawing/2014/main" xmlns="" id="{305F1782-CD33-4CBE-9042-1A81D58D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8" y="4427669"/>
            <a:ext cx="652439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FFFF00"/>
                </a:solidFill>
                <a:cs typeface="Arial" panose="020B0604020202020204" pitchFamily="34" charset="0"/>
              </a:rPr>
              <a:t>Lưu</a:t>
            </a:r>
            <a:r>
              <a:rPr lang="en-US" altLang="en-US" sz="2400" b="1" u="sng" dirty="0">
                <a:solidFill>
                  <a:srgbClr val="FFFF00"/>
                </a:solidFill>
                <a:cs typeface="Arial" panose="020B0604020202020204" pitchFamily="34" charset="0"/>
              </a:rPr>
              <a:t> ý:</a:t>
            </a: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Khi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xét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ba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đoạn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thẳng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thỏa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mãn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bất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đẳng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thức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hay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, ta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chỉ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cần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so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sánh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nhất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hoặc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so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sánh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nhỏ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nhất</a:t>
            </a:r>
            <a:r>
              <a:rPr lang="en-US" altLang="en-US" sz="24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FF00"/>
                </a:solidFill>
                <a:cs typeface="Arial" panose="020B0604020202020204" pitchFamily="34" charset="0"/>
              </a:rPr>
              <a:t>hiệu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hai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832679" y="3504126"/>
            <a:ext cx="3954059" cy="3064884"/>
            <a:chOff x="733691" y="2224709"/>
            <a:chExt cx="3321046" cy="2399336"/>
          </a:xfrm>
        </p:grpSpPr>
        <p:sp>
          <p:nvSpPr>
            <p:cNvPr id="23" name="Text Box 96"/>
            <p:cNvSpPr txBox="1">
              <a:spLocks noChangeArrowheads="1"/>
            </p:cNvSpPr>
            <p:nvPr/>
          </p:nvSpPr>
          <p:spPr bwMode="auto">
            <a:xfrm>
              <a:off x="733691" y="4162380"/>
              <a:ext cx="50147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5" name="Text Box 97"/>
            <p:cNvSpPr txBox="1">
              <a:spLocks noChangeArrowheads="1"/>
            </p:cNvSpPr>
            <p:nvPr/>
          </p:nvSpPr>
          <p:spPr bwMode="auto">
            <a:xfrm>
              <a:off x="1756895" y="2224709"/>
              <a:ext cx="4535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6" name="Text Box 98"/>
            <p:cNvSpPr txBox="1">
              <a:spLocks noChangeArrowheads="1"/>
            </p:cNvSpPr>
            <p:nvPr/>
          </p:nvSpPr>
          <p:spPr bwMode="auto">
            <a:xfrm>
              <a:off x="3591377" y="4118944"/>
              <a:ext cx="4633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  <a:endParaRPr lang="vi-VN" sz="2400" b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842963" y="2447912"/>
              <a:ext cx="850484" cy="167878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93447" y="2444462"/>
              <a:ext cx="2123652" cy="16822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42963" y="4128279"/>
              <a:ext cx="297413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67"/>
            <p:cNvSpPr>
              <a:spLocks noChangeArrowheads="1"/>
            </p:cNvSpPr>
            <p:nvPr/>
          </p:nvSpPr>
          <p:spPr bwMode="auto">
            <a:xfrm>
              <a:off x="833118" y="407666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67"/>
            <p:cNvSpPr>
              <a:spLocks noChangeArrowheads="1"/>
            </p:cNvSpPr>
            <p:nvPr/>
          </p:nvSpPr>
          <p:spPr bwMode="auto">
            <a:xfrm>
              <a:off x="1658320" y="2434736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67"/>
            <p:cNvSpPr>
              <a:spLocks noChangeArrowheads="1"/>
            </p:cNvSpPr>
            <p:nvPr/>
          </p:nvSpPr>
          <p:spPr bwMode="auto">
            <a:xfrm>
              <a:off x="3779684" y="4092218"/>
              <a:ext cx="74829" cy="7875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42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2935</Words>
  <Application>Microsoft Office PowerPoint</Application>
  <PresentationFormat>Custom</PresentationFormat>
  <Paragraphs>395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191</cp:revision>
  <dcterms:created xsi:type="dcterms:W3CDTF">2020-03-11T10:08:33Z</dcterms:created>
  <dcterms:modified xsi:type="dcterms:W3CDTF">2020-04-19T15:48:46Z</dcterms:modified>
</cp:coreProperties>
</file>